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9" r:id="rId11"/>
    <p:sldId id="266" r:id="rId12"/>
  </p:sldIdLst>
  <p:sldSz cx="12192000" cy="6858000"/>
  <p:notesSz cx="6858000" cy="9144000"/>
  <p:embeddedFontLst>
    <p:embeddedFont>
      <p:font typeface="Inter" panose="020B060402020202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7" pos="5405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17"/>
    <a:srgbClr val="CB162B"/>
    <a:srgbClr val="970B1C"/>
    <a:srgbClr val="830A19"/>
    <a:srgbClr val="E50914"/>
    <a:srgbClr val="F0525A"/>
    <a:srgbClr val="9A2626"/>
    <a:srgbClr val="6E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87309" autoAdjust="0"/>
  </p:normalViewPr>
  <p:slideViewPr>
    <p:cSldViewPr snapToGrid="0" showGuides="1">
      <p:cViewPr varScale="1">
        <p:scale>
          <a:sx n="105" d="100"/>
          <a:sy n="105" d="100"/>
        </p:scale>
        <p:origin x="138" y="372"/>
      </p:cViewPr>
      <p:guideLst>
        <p:guide orient="horz" pos="2160"/>
        <p:guide pos="3840"/>
        <p:guide pos="551"/>
        <p:guide pos="7129"/>
        <p:guide pos="5405"/>
        <p:guide orient="horz" pos="3974"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C8F167F-77AD-4F7F-9541-0329AD54D4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88346" y="1033223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54BF76C-76F4-4F04-A764-DBB71A4343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93492" y="1033223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EA0BEF5B-E168-4418-8472-FA099A43F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83200" y="2776136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EAC5CE8-9452-48D9-A1BE-FB5F192A9D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8346" y="2776136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A5A064B-C5DF-4BB0-BC3E-2020A100C0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3492" y="2776136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A8634CB-6DF5-4CE8-A606-0BAAAB5A7B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83200" y="4519049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C586434-FE4F-4B02-B030-5D735726F0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88346" y="4519049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6353996-EAA0-4DF1-8D9C-21E738FCE1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693492" y="4519049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87DDD87-6508-4285-8FCA-1872C9CAF9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3200" y="1033223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16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B0F4-F658-44C3-BE04-D3AA2801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1554B-7DAC-47C8-9802-AA4BA30D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5B8D-E75B-4265-BCE4-E774BC8B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2BF-2E95-4229-BAF9-9E6D0612C733}" type="datetimeFigureOut">
              <a:rPr lang="en-IN" smtClean="0"/>
              <a:t>11-05-2025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208E-E53E-4ACF-91AF-E6120350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C9F1-4E52-4796-BF4C-A498F102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3BF-F3BD-4FF5-A6FD-C1A30205A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E9AE7-6865-4D0B-8797-8D0A5DD3B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3B3D6-73EB-486D-AFA9-D230FCDC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4688-FB0E-49F9-8A48-537BA8F7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2BF-2E95-4229-BAF9-9E6D0612C733}" type="datetimeFigureOut">
              <a:rPr lang="en-IN" smtClean="0"/>
              <a:t>11-05-2025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8A31-7F46-4334-8E79-0449283C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BC23-6187-4097-B4FC-57D0546B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3BF-F3BD-4FF5-A6FD-C1A30205A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61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F944DF-8E81-4FAB-B50A-1BC59E3DF2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7130" y="2377393"/>
            <a:ext cx="2651970" cy="3668261"/>
          </a:xfrm>
          <a:custGeom>
            <a:avLst/>
            <a:gdLst>
              <a:gd name="connsiteX0" fmla="*/ 213749 w 2651970"/>
              <a:gd name="connsiteY0" fmla="*/ 0 h 3668261"/>
              <a:gd name="connsiteX1" fmla="*/ 2438221 w 2651970"/>
              <a:gd name="connsiteY1" fmla="*/ 0 h 3668261"/>
              <a:gd name="connsiteX2" fmla="*/ 2651970 w 2651970"/>
              <a:gd name="connsiteY2" fmla="*/ 213749 h 3668261"/>
              <a:gd name="connsiteX3" fmla="*/ 2651970 w 2651970"/>
              <a:gd name="connsiteY3" fmla="*/ 3454512 h 3668261"/>
              <a:gd name="connsiteX4" fmla="*/ 2438221 w 2651970"/>
              <a:gd name="connsiteY4" fmla="*/ 3668261 h 3668261"/>
              <a:gd name="connsiteX5" fmla="*/ 213749 w 2651970"/>
              <a:gd name="connsiteY5" fmla="*/ 3668261 h 3668261"/>
              <a:gd name="connsiteX6" fmla="*/ 0 w 2651970"/>
              <a:gd name="connsiteY6" fmla="*/ 3454512 h 3668261"/>
              <a:gd name="connsiteX7" fmla="*/ 0 w 2651970"/>
              <a:gd name="connsiteY7" fmla="*/ 213749 h 3668261"/>
              <a:gd name="connsiteX8" fmla="*/ 213749 w 2651970"/>
              <a:gd name="connsiteY8" fmla="*/ 0 h 366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1970" h="3668261">
                <a:moveTo>
                  <a:pt x="213749" y="0"/>
                </a:moveTo>
                <a:lnTo>
                  <a:pt x="2438221" y="0"/>
                </a:lnTo>
                <a:cubicBezTo>
                  <a:pt x="2556271" y="0"/>
                  <a:pt x="2651970" y="95699"/>
                  <a:pt x="2651970" y="213749"/>
                </a:cubicBezTo>
                <a:lnTo>
                  <a:pt x="2651970" y="3454512"/>
                </a:lnTo>
                <a:cubicBezTo>
                  <a:pt x="2651970" y="3572562"/>
                  <a:pt x="2556271" y="3668261"/>
                  <a:pt x="2438221" y="3668261"/>
                </a:cubicBezTo>
                <a:lnTo>
                  <a:pt x="213749" y="3668261"/>
                </a:lnTo>
                <a:cubicBezTo>
                  <a:pt x="95699" y="3668261"/>
                  <a:pt x="0" y="3572562"/>
                  <a:pt x="0" y="3454512"/>
                </a:cubicBezTo>
                <a:lnTo>
                  <a:pt x="0" y="213749"/>
                </a:lnTo>
                <a:cubicBezTo>
                  <a:pt x="0" y="95699"/>
                  <a:pt x="95699" y="0"/>
                  <a:pt x="2137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F56608-EB30-47D2-841A-C1401AF340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015" y="2377393"/>
            <a:ext cx="2651970" cy="3668261"/>
          </a:xfrm>
          <a:custGeom>
            <a:avLst/>
            <a:gdLst>
              <a:gd name="connsiteX0" fmla="*/ 213749 w 2651970"/>
              <a:gd name="connsiteY0" fmla="*/ 0 h 3668261"/>
              <a:gd name="connsiteX1" fmla="*/ 2438221 w 2651970"/>
              <a:gd name="connsiteY1" fmla="*/ 0 h 3668261"/>
              <a:gd name="connsiteX2" fmla="*/ 2651970 w 2651970"/>
              <a:gd name="connsiteY2" fmla="*/ 213749 h 3668261"/>
              <a:gd name="connsiteX3" fmla="*/ 2651970 w 2651970"/>
              <a:gd name="connsiteY3" fmla="*/ 3454512 h 3668261"/>
              <a:gd name="connsiteX4" fmla="*/ 2438221 w 2651970"/>
              <a:gd name="connsiteY4" fmla="*/ 3668261 h 3668261"/>
              <a:gd name="connsiteX5" fmla="*/ 213749 w 2651970"/>
              <a:gd name="connsiteY5" fmla="*/ 3668261 h 3668261"/>
              <a:gd name="connsiteX6" fmla="*/ 0 w 2651970"/>
              <a:gd name="connsiteY6" fmla="*/ 3454512 h 3668261"/>
              <a:gd name="connsiteX7" fmla="*/ 0 w 2651970"/>
              <a:gd name="connsiteY7" fmla="*/ 213749 h 3668261"/>
              <a:gd name="connsiteX8" fmla="*/ 213749 w 2651970"/>
              <a:gd name="connsiteY8" fmla="*/ 0 h 366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1970" h="3668261">
                <a:moveTo>
                  <a:pt x="213749" y="0"/>
                </a:moveTo>
                <a:lnTo>
                  <a:pt x="2438221" y="0"/>
                </a:lnTo>
                <a:cubicBezTo>
                  <a:pt x="2556271" y="0"/>
                  <a:pt x="2651970" y="95699"/>
                  <a:pt x="2651970" y="213749"/>
                </a:cubicBezTo>
                <a:lnTo>
                  <a:pt x="2651970" y="3454512"/>
                </a:lnTo>
                <a:cubicBezTo>
                  <a:pt x="2651970" y="3572562"/>
                  <a:pt x="2556271" y="3668261"/>
                  <a:pt x="2438221" y="3668261"/>
                </a:cubicBezTo>
                <a:lnTo>
                  <a:pt x="213749" y="3668261"/>
                </a:lnTo>
                <a:cubicBezTo>
                  <a:pt x="95699" y="3668261"/>
                  <a:pt x="0" y="3572562"/>
                  <a:pt x="0" y="3454512"/>
                </a:cubicBezTo>
                <a:lnTo>
                  <a:pt x="0" y="213749"/>
                </a:lnTo>
                <a:cubicBezTo>
                  <a:pt x="0" y="95699"/>
                  <a:pt x="95699" y="0"/>
                  <a:pt x="2137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CEFE0CB-8239-42A2-B572-7B2BE531B9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2900" y="2377393"/>
            <a:ext cx="2651970" cy="3668261"/>
          </a:xfrm>
          <a:custGeom>
            <a:avLst/>
            <a:gdLst>
              <a:gd name="connsiteX0" fmla="*/ 213749 w 2651970"/>
              <a:gd name="connsiteY0" fmla="*/ 0 h 3668261"/>
              <a:gd name="connsiteX1" fmla="*/ 2438221 w 2651970"/>
              <a:gd name="connsiteY1" fmla="*/ 0 h 3668261"/>
              <a:gd name="connsiteX2" fmla="*/ 2651970 w 2651970"/>
              <a:gd name="connsiteY2" fmla="*/ 213749 h 3668261"/>
              <a:gd name="connsiteX3" fmla="*/ 2651970 w 2651970"/>
              <a:gd name="connsiteY3" fmla="*/ 3454512 h 3668261"/>
              <a:gd name="connsiteX4" fmla="*/ 2438221 w 2651970"/>
              <a:gd name="connsiteY4" fmla="*/ 3668261 h 3668261"/>
              <a:gd name="connsiteX5" fmla="*/ 213749 w 2651970"/>
              <a:gd name="connsiteY5" fmla="*/ 3668261 h 3668261"/>
              <a:gd name="connsiteX6" fmla="*/ 0 w 2651970"/>
              <a:gd name="connsiteY6" fmla="*/ 3454512 h 3668261"/>
              <a:gd name="connsiteX7" fmla="*/ 0 w 2651970"/>
              <a:gd name="connsiteY7" fmla="*/ 213749 h 3668261"/>
              <a:gd name="connsiteX8" fmla="*/ 213749 w 2651970"/>
              <a:gd name="connsiteY8" fmla="*/ 0 h 366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1970" h="3668261">
                <a:moveTo>
                  <a:pt x="213749" y="0"/>
                </a:moveTo>
                <a:lnTo>
                  <a:pt x="2438221" y="0"/>
                </a:lnTo>
                <a:cubicBezTo>
                  <a:pt x="2556271" y="0"/>
                  <a:pt x="2651970" y="95699"/>
                  <a:pt x="2651970" y="213749"/>
                </a:cubicBezTo>
                <a:lnTo>
                  <a:pt x="2651970" y="3454512"/>
                </a:lnTo>
                <a:cubicBezTo>
                  <a:pt x="2651970" y="3572562"/>
                  <a:pt x="2556271" y="3668261"/>
                  <a:pt x="2438221" y="3668261"/>
                </a:cubicBezTo>
                <a:lnTo>
                  <a:pt x="213749" y="3668261"/>
                </a:lnTo>
                <a:cubicBezTo>
                  <a:pt x="95699" y="3668261"/>
                  <a:pt x="0" y="3572562"/>
                  <a:pt x="0" y="3454512"/>
                </a:cubicBezTo>
                <a:lnTo>
                  <a:pt x="0" y="213749"/>
                </a:lnTo>
                <a:cubicBezTo>
                  <a:pt x="0" y="95699"/>
                  <a:pt x="95699" y="0"/>
                  <a:pt x="2137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157EEE3-5644-4AB0-8D8A-8E4E2D9211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55785" y="2377393"/>
            <a:ext cx="2651970" cy="3668261"/>
          </a:xfrm>
          <a:custGeom>
            <a:avLst/>
            <a:gdLst>
              <a:gd name="connsiteX0" fmla="*/ 213749 w 2651970"/>
              <a:gd name="connsiteY0" fmla="*/ 0 h 3668261"/>
              <a:gd name="connsiteX1" fmla="*/ 2438221 w 2651970"/>
              <a:gd name="connsiteY1" fmla="*/ 0 h 3668261"/>
              <a:gd name="connsiteX2" fmla="*/ 2651970 w 2651970"/>
              <a:gd name="connsiteY2" fmla="*/ 213749 h 3668261"/>
              <a:gd name="connsiteX3" fmla="*/ 2651970 w 2651970"/>
              <a:gd name="connsiteY3" fmla="*/ 3454512 h 3668261"/>
              <a:gd name="connsiteX4" fmla="*/ 2438221 w 2651970"/>
              <a:gd name="connsiteY4" fmla="*/ 3668261 h 3668261"/>
              <a:gd name="connsiteX5" fmla="*/ 213749 w 2651970"/>
              <a:gd name="connsiteY5" fmla="*/ 3668261 h 3668261"/>
              <a:gd name="connsiteX6" fmla="*/ 0 w 2651970"/>
              <a:gd name="connsiteY6" fmla="*/ 3454512 h 3668261"/>
              <a:gd name="connsiteX7" fmla="*/ 0 w 2651970"/>
              <a:gd name="connsiteY7" fmla="*/ 213749 h 3668261"/>
              <a:gd name="connsiteX8" fmla="*/ 213749 w 2651970"/>
              <a:gd name="connsiteY8" fmla="*/ 0 h 366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1970" h="3668261">
                <a:moveTo>
                  <a:pt x="213749" y="0"/>
                </a:moveTo>
                <a:lnTo>
                  <a:pt x="2438221" y="0"/>
                </a:lnTo>
                <a:cubicBezTo>
                  <a:pt x="2556271" y="0"/>
                  <a:pt x="2651970" y="95699"/>
                  <a:pt x="2651970" y="213749"/>
                </a:cubicBezTo>
                <a:lnTo>
                  <a:pt x="2651970" y="3454512"/>
                </a:lnTo>
                <a:cubicBezTo>
                  <a:pt x="2651970" y="3572562"/>
                  <a:pt x="2556271" y="3668261"/>
                  <a:pt x="2438221" y="3668261"/>
                </a:cubicBezTo>
                <a:lnTo>
                  <a:pt x="213749" y="3668261"/>
                </a:lnTo>
                <a:cubicBezTo>
                  <a:pt x="95699" y="3668261"/>
                  <a:pt x="0" y="3572562"/>
                  <a:pt x="0" y="3454512"/>
                </a:cubicBezTo>
                <a:lnTo>
                  <a:pt x="0" y="213749"/>
                </a:lnTo>
                <a:cubicBezTo>
                  <a:pt x="0" y="95699"/>
                  <a:pt x="95699" y="0"/>
                  <a:pt x="2137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3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B3576D7-8759-400D-85AB-052D8A76D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4543" y="4991101"/>
            <a:ext cx="1747838" cy="936190"/>
          </a:xfrm>
          <a:custGeom>
            <a:avLst/>
            <a:gdLst>
              <a:gd name="connsiteX0" fmla="*/ 75457 w 1747838"/>
              <a:gd name="connsiteY0" fmla="*/ 0 h 936190"/>
              <a:gd name="connsiteX1" fmla="*/ 1672381 w 1747838"/>
              <a:gd name="connsiteY1" fmla="*/ 0 h 936190"/>
              <a:gd name="connsiteX2" fmla="*/ 1747838 w 1747838"/>
              <a:gd name="connsiteY2" fmla="*/ 75457 h 936190"/>
              <a:gd name="connsiteX3" fmla="*/ 1747838 w 1747838"/>
              <a:gd name="connsiteY3" fmla="*/ 860733 h 936190"/>
              <a:gd name="connsiteX4" fmla="*/ 1672381 w 1747838"/>
              <a:gd name="connsiteY4" fmla="*/ 936190 h 936190"/>
              <a:gd name="connsiteX5" fmla="*/ 75457 w 1747838"/>
              <a:gd name="connsiteY5" fmla="*/ 936190 h 936190"/>
              <a:gd name="connsiteX6" fmla="*/ 0 w 1747838"/>
              <a:gd name="connsiteY6" fmla="*/ 860733 h 936190"/>
              <a:gd name="connsiteX7" fmla="*/ 0 w 1747838"/>
              <a:gd name="connsiteY7" fmla="*/ 75457 h 936190"/>
              <a:gd name="connsiteX8" fmla="*/ 75457 w 1747838"/>
              <a:gd name="connsiteY8" fmla="*/ 0 h 9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838" h="936190">
                <a:moveTo>
                  <a:pt x="75457" y="0"/>
                </a:moveTo>
                <a:lnTo>
                  <a:pt x="1672381" y="0"/>
                </a:lnTo>
                <a:cubicBezTo>
                  <a:pt x="1714055" y="0"/>
                  <a:pt x="1747838" y="33783"/>
                  <a:pt x="1747838" y="75457"/>
                </a:cubicBezTo>
                <a:lnTo>
                  <a:pt x="1747838" y="860733"/>
                </a:lnTo>
                <a:cubicBezTo>
                  <a:pt x="1747838" y="902407"/>
                  <a:pt x="1714055" y="936190"/>
                  <a:pt x="1672381" y="936190"/>
                </a:cubicBezTo>
                <a:lnTo>
                  <a:pt x="75457" y="936190"/>
                </a:lnTo>
                <a:cubicBezTo>
                  <a:pt x="33783" y="936190"/>
                  <a:pt x="0" y="902407"/>
                  <a:pt x="0" y="860733"/>
                </a:cubicBezTo>
                <a:lnTo>
                  <a:pt x="0" y="75457"/>
                </a:lnTo>
                <a:cubicBezTo>
                  <a:pt x="0" y="33783"/>
                  <a:pt x="33783" y="0"/>
                  <a:pt x="754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F655CE4-5D43-472D-9ED5-FB772868BE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4" y="4991101"/>
            <a:ext cx="1747838" cy="936190"/>
          </a:xfrm>
          <a:custGeom>
            <a:avLst/>
            <a:gdLst>
              <a:gd name="connsiteX0" fmla="*/ 75457 w 1747838"/>
              <a:gd name="connsiteY0" fmla="*/ 0 h 936190"/>
              <a:gd name="connsiteX1" fmla="*/ 1672381 w 1747838"/>
              <a:gd name="connsiteY1" fmla="*/ 0 h 936190"/>
              <a:gd name="connsiteX2" fmla="*/ 1747838 w 1747838"/>
              <a:gd name="connsiteY2" fmla="*/ 75457 h 936190"/>
              <a:gd name="connsiteX3" fmla="*/ 1747838 w 1747838"/>
              <a:gd name="connsiteY3" fmla="*/ 860733 h 936190"/>
              <a:gd name="connsiteX4" fmla="*/ 1672381 w 1747838"/>
              <a:gd name="connsiteY4" fmla="*/ 936190 h 936190"/>
              <a:gd name="connsiteX5" fmla="*/ 75457 w 1747838"/>
              <a:gd name="connsiteY5" fmla="*/ 936190 h 936190"/>
              <a:gd name="connsiteX6" fmla="*/ 0 w 1747838"/>
              <a:gd name="connsiteY6" fmla="*/ 860733 h 936190"/>
              <a:gd name="connsiteX7" fmla="*/ 0 w 1747838"/>
              <a:gd name="connsiteY7" fmla="*/ 75457 h 936190"/>
              <a:gd name="connsiteX8" fmla="*/ 75457 w 1747838"/>
              <a:gd name="connsiteY8" fmla="*/ 0 h 9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838" h="936190">
                <a:moveTo>
                  <a:pt x="75457" y="0"/>
                </a:moveTo>
                <a:lnTo>
                  <a:pt x="1672381" y="0"/>
                </a:lnTo>
                <a:cubicBezTo>
                  <a:pt x="1714055" y="0"/>
                  <a:pt x="1747838" y="33783"/>
                  <a:pt x="1747838" y="75457"/>
                </a:cubicBezTo>
                <a:lnTo>
                  <a:pt x="1747838" y="860733"/>
                </a:lnTo>
                <a:cubicBezTo>
                  <a:pt x="1747838" y="902407"/>
                  <a:pt x="1714055" y="936190"/>
                  <a:pt x="1672381" y="936190"/>
                </a:cubicBezTo>
                <a:lnTo>
                  <a:pt x="75457" y="936190"/>
                </a:lnTo>
                <a:cubicBezTo>
                  <a:pt x="33783" y="936190"/>
                  <a:pt x="0" y="902407"/>
                  <a:pt x="0" y="860733"/>
                </a:cubicBezTo>
                <a:lnTo>
                  <a:pt x="0" y="75457"/>
                </a:lnTo>
                <a:cubicBezTo>
                  <a:pt x="0" y="33783"/>
                  <a:pt x="33783" y="0"/>
                  <a:pt x="754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1CDCB9A-F809-4A24-BEFB-DB340DBF62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4543" y="6265863"/>
            <a:ext cx="1747838" cy="936190"/>
          </a:xfrm>
          <a:custGeom>
            <a:avLst/>
            <a:gdLst>
              <a:gd name="connsiteX0" fmla="*/ 75457 w 1747838"/>
              <a:gd name="connsiteY0" fmla="*/ 0 h 936190"/>
              <a:gd name="connsiteX1" fmla="*/ 1672381 w 1747838"/>
              <a:gd name="connsiteY1" fmla="*/ 0 h 936190"/>
              <a:gd name="connsiteX2" fmla="*/ 1747838 w 1747838"/>
              <a:gd name="connsiteY2" fmla="*/ 75457 h 936190"/>
              <a:gd name="connsiteX3" fmla="*/ 1747838 w 1747838"/>
              <a:gd name="connsiteY3" fmla="*/ 860733 h 936190"/>
              <a:gd name="connsiteX4" fmla="*/ 1672381 w 1747838"/>
              <a:gd name="connsiteY4" fmla="*/ 936190 h 936190"/>
              <a:gd name="connsiteX5" fmla="*/ 75457 w 1747838"/>
              <a:gd name="connsiteY5" fmla="*/ 936190 h 936190"/>
              <a:gd name="connsiteX6" fmla="*/ 0 w 1747838"/>
              <a:gd name="connsiteY6" fmla="*/ 860733 h 936190"/>
              <a:gd name="connsiteX7" fmla="*/ 0 w 1747838"/>
              <a:gd name="connsiteY7" fmla="*/ 75457 h 936190"/>
              <a:gd name="connsiteX8" fmla="*/ 75457 w 1747838"/>
              <a:gd name="connsiteY8" fmla="*/ 0 h 9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838" h="936190">
                <a:moveTo>
                  <a:pt x="75457" y="0"/>
                </a:moveTo>
                <a:lnTo>
                  <a:pt x="1672381" y="0"/>
                </a:lnTo>
                <a:cubicBezTo>
                  <a:pt x="1714055" y="0"/>
                  <a:pt x="1747838" y="33783"/>
                  <a:pt x="1747838" y="75457"/>
                </a:cubicBezTo>
                <a:lnTo>
                  <a:pt x="1747838" y="860733"/>
                </a:lnTo>
                <a:cubicBezTo>
                  <a:pt x="1747838" y="902407"/>
                  <a:pt x="1714055" y="936190"/>
                  <a:pt x="1672381" y="936190"/>
                </a:cubicBezTo>
                <a:lnTo>
                  <a:pt x="75457" y="936190"/>
                </a:lnTo>
                <a:cubicBezTo>
                  <a:pt x="33783" y="936190"/>
                  <a:pt x="0" y="902407"/>
                  <a:pt x="0" y="860733"/>
                </a:cubicBezTo>
                <a:lnTo>
                  <a:pt x="0" y="75457"/>
                </a:lnTo>
                <a:cubicBezTo>
                  <a:pt x="0" y="33783"/>
                  <a:pt x="33783" y="0"/>
                  <a:pt x="754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2D3EA93-89C4-4C19-AC17-47828BD2AB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78604" y="6265863"/>
            <a:ext cx="1747838" cy="936190"/>
          </a:xfrm>
          <a:custGeom>
            <a:avLst/>
            <a:gdLst>
              <a:gd name="connsiteX0" fmla="*/ 75457 w 1747838"/>
              <a:gd name="connsiteY0" fmla="*/ 0 h 936190"/>
              <a:gd name="connsiteX1" fmla="*/ 1672381 w 1747838"/>
              <a:gd name="connsiteY1" fmla="*/ 0 h 936190"/>
              <a:gd name="connsiteX2" fmla="*/ 1747838 w 1747838"/>
              <a:gd name="connsiteY2" fmla="*/ 75457 h 936190"/>
              <a:gd name="connsiteX3" fmla="*/ 1747838 w 1747838"/>
              <a:gd name="connsiteY3" fmla="*/ 860733 h 936190"/>
              <a:gd name="connsiteX4" fmla="*/ 1672381 w 1747838"/>
              <a:gd name="connsiteY4" fmla="*/ 936190 h 936190"/>
              <a:gd name="connsiteX5" fmla="*/ 75457 w 1747838"/>
              <a:gd name="connsiteY5" fmla="*/ 936190 h 936190"/>
              <a:gd name="connsiteX6" fmla="*/ 0 w 1747838"/>
              <a:gd name="connsiteY6" fmla="*/ 860733 h 936190"/>
              <a:gd name="connsiteX7" fmla="*/ 0 w 1747838"/>
              <a:gd name="connsiteY7" fmla="*/ 75457 h 936190"/>
              <a:gd name="connsiteX8" fmla="*/ 75457 w 1747838"/>
              <a:gd name="connsiteY8" fmla="*/ 0 h 9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838" h="936190">
                <a:moveTo>
                  <a:pt x="75457" y="0"/>
                </a:moveTo>
                <a:lnTo>
                  <a:pt x="1672381" y="0"/>
                </a:lnTo>
                <a:cubicBezTo>
                  <a:pt x="1714055" y="0"/>
                  <a:pt x="1747838" y="33783"/>
                  <a:pt x="1747838" y="75457"/>
                </a:cubicBezTo>
                <a:lnTo>
                  <a:pt x="1747838" y="860733"/>
                </a:lnTo>
                <a:cubicBezTo>
                  <a:pt x="1747838" y="902407"/>
                  <a:pt x="1714055" y="936190"/>
                  <a:pt x="1672381" y="936190"/>
                </a:cubicBezTo>
                <a:lnTo>
                  <a:pt x="75457" y="936190"/>
                </a:lnTo>
                <a:cubicBezTo>
                  <a:pt x="33783" y="936190"/>
                  <a:pt x="0" y="902407"/>
                  <a:pt x="0" y="860733"/>
                </a:cubicBezTo>
                <a:lnTo>
                  <a:pt x="0" y="75457"/>
                </a:lnTo>
                <a:cubicBezTo>
                  <a:pt x="0" y="33783"/>
                  <a:pt x="33783" y="0"/>
                  <a:pt x="754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54F151E-D607-4E5C-999A-BC442D896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38925" y="1786830"/>
            <a:ext cx="2239030" cy="1389149"/>
          </a:xfrm>
          <a:custGeom>
            <a:avLst/>
            <a:gdLst>
              <a:gd name="connsiteX0" fmla="*/ 111965 w 2239030"/>
              <a:gd name="connsiteY0" fmla="*/ 0 h 1389149"/>
              <a:gd name="connsiteX1" fmla="*/ 2127065 w 2239030"/>
              <a:gd name="connsiteY1" fmla="*/ 0 h 1389149"/>
              <a:gd name="connsiteX2" fmla="*/ 2239030 w 2239030"/>
              <a:gd name="connsiteY2" fmla="*/ 111965 h 1389149"/>
              <a:gd name="connsiteX3" fmla="*/ 2239030 w 2239030"/>
              <a:gd name="connsiteY3" fmla="*/ 1277184 h 1389149"/>
              <a:gd name="connsiteX4" fmla="*/ 2127065 w 2239030"/>
              <a:gd name="connsiteY4" fmla="*/ 1389149 h 1389149"/>
              <a:gd name="connsiteX5" fmla="*/ 111965 w 2239030"/>
              <a:gd name="connsiteY5" fmla="*/ 1389149 h 1389149"/>
              <a:gd name="connsiteX6" fmla="*/ 0 w 2239030"/>
              <a:gd name="connsiteY6" fmla="*/ 1277184 h 1389149"/>
              <a:gd name="connsiteX7" fmla="*/ 0 w 2239030"/>
              <a:gd name="connsiteY7" fmla="*/ 111965 h 1389149"/>
              <a:gd name="connsiteX8" fmla="*/ 111965 w 2239030"/>
              <a:gd name="connsiteY8" fmla="*/ 0 h 138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9030" h="1389149">
                <a:moveTo>
                  <a:pt x="111965" y="0"/>
                </a:moveTo>
                <a:lnTo>
                  <a:pt x="2127065" y="0"/>
                </a:lnTo>
                <a:cubicBezTo>
                  <a:pt x="2188902" y="0"/>
                  <a:pt x="2239030" y="50128"/>
                  <a:pt x="2239030" y="111965"/>
                </a:cubicBezTo>
                <a:lnTo>
                  <a:pt x="2239030" y="1277184"/>
                </a:lnTo>
                <a:cubicBezTo>
                  <a:pt x="2239030" y="1339021"/>
                  <a:pt x="2188902" y="1389149"/>
                  <a:pt x="2127065" y="1389149"/>
                </a:cubicBezTo>
                <a:lnTo>
                  <a:pt x="111965" y="1389149"/>
                </a:lnTo>
                <a:cubicBezTo>
                  <a:pt x="50128" y="1389149"/>
                  <a:pt x="0" y="1339021"/>
                  <a:pt x="0" y="1277184"/>
                </a:cubicBezTo>
                <a:lnTo>
                  <a:pt x="0" y="111965"/>
                </a:lnTo>
                <a:cubicBezTo>
                  <a:pt x="0" y="50128"/>
                  <a:pt x="50128" y="0"/>
                  <a:pt x="1119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384ED4B-FB57-48F1-BA10-470DBC68CF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5269" y="1786829"/>
            <a:ext cx="2234376" cy="1386224"/>
          </a:xfrm>
          <a:custGeom>
            <a:avLst/>
            <a:gdLst>
              <a:gd name="connsiteX0" fmla="*/ 111730 w 2234376"/>
              <a:gd name="connsiteY0" fmla="*/ 0 h 1386224"/>
              <a:gd name="connsiteX1" fmla="*/ 2122646 w 2234376"/>
              <a:gd name="connsiteY1" fmla="*/ 0 h 1386224"/>
              <a:gd name="connsiteX2" fmla="*/ 2234376 w 2234376"/>
              <a:gd name="connsiteY2" fmla="*/ 111730 h 1386224"/>
              <a:gd name="connsiteX3" fmla="*/ 2234376 w 2234376"/>
              <a:gd name="connsiteY3" fmla="*/ 1274494 h 1386224"/>
              <a:gd name="connsiteX4" fmla="*/ 2122646 w 2234376"/>
              <a:gd name="connsiteY4" fmla="*/ 1386224 h 1386224"/>
              <a:gd name="connsiteX5" fmla="*/ 111730 w 2234376"/>
              <a:gd name="connsiteY5" fmla="*/ 1386224 h 1386224"/>
              <a:gd name="connsiteX6" fmla="*/ 0 w 2234376"/>
              <a:gd name="connsiteY6" fmla="*/ 1274494 h 1386224"/>
              <a:gd name="connsiteX7" fmla="*/ 0 w 2234376"/>
              <a:gd name="connsiteY7" fmla="*/ 111730 h 1386224"/>
              <a:gd name="connsiteX8" fmla="*/ 111730 w 2234376"/>
              <a:gd name="connsiteY8" fmla="*/ 0 h 138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4376" h="1386224">
                <a:moveTo>
                  <a:pt x="111730" y="0"/>
                </a:moveTo>
                <a:lnTo>
                  <a:pt x="2122646" y="0"/>
                </a:lnTo>
                <a:cubicBezTo>
                  <a:pt x="2184353" y="0"/>
                  <a:pt x="2234376" y="50023"/>
                  <a:pt x="2234376" y="111730"/>
                </a:cubicBezTo>
                <a:lnTo>
                  <a:pt x="2234376" y="1274494"/>
                </a:lnTo>
                <a:cubicBezTo>
                  <a:pt x="2234376" y="1336201"/>
                  <a:pt x="2184353" y="1386224"/>
                  <a:pt x="2122646" y="1386224"/>
                </a:cubicBezTo>
                <a:lnTo>
                  <a:pt x="111730" y="1386224"/>
                </a:lnTo>
                <a:cubicBezTo>
                  <a:pt x="50023" y="1386224"/>
                  <a:pt x="0" y="1336201"/>
                  <a:pt x="0" y="1274494"/>
                </a:cubicBezTo>
                <a:lnTo>
                  <a:pt x="0" y="111730"/>
                </a:lnTo>
                <a:cubicBezTo>
                  <a:pt x="0" y="50023"/>
                  <a:pt x="50023" y="0"/>
                  <a:pt x="1117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E98B29D-050C-428E-A353-82111D8BF2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5964" y="3354893"/>
            <a:ext cx="2250564" cy="1381525"/>
          </a:xfrm>
          <a:custGeom>
            <a:avLst/>
            <a:gdLst>
              <a:gd name="connsiteX0" fmla="*/ 111351 w 2250564"/>
              <a:gd name="connsiteY0" fmla="*/ 0 h 1381525"/>
              <a:gd name="connsiteX1" fmla="*/ 2139213 w 2250564"/>
              <a:gd name="connsiteY1" fmla="*/ 0 h 1381525"/>
              <a:gd name="connsiteX2" fmla="*/ 2250564 w 2250564"/>
              <a:gd name="connsiteY2" fmla="*/ 111351 h 1381525"/>
              <a:gd name="connsiteX3" fmla="*/ 2250564 w 2250564"/>
              <a:gd name="connsiteY3" fmla="*/ 1270174 h 1381525"/>
              <a:gd name="connsiteX4" fmla="*/ 2139213 w 2250564"/>
              <a:gd name="connsiteY4" fmla="*/ 1381525 h 1381525"/>
              <a:gd name="connsiteX5" fmla="*/ 111351 w 2250564"/>
              <a:gd name="connsiteY5" fmla="*/ 1381525 h 1381525"/>
              <a:gd name="connsiteX6" fmla="*/ 0 w 2250564"/>
              <a:gd name="connsiteY6" fmla="*/ 1270174 h 1381525"/>
              <a:gd name="connsiteX7" fmla="*/ 0 w 2250564"/>
              <a:gd name="connsiteY7" fmla="*/ 111351 h 1381525"/>
              <a:gd name="connsiteX8" fmla="*/ 111351 w 2250564"/>
              <a:gd name="connsiteY8" fmla="*/ 0 h 13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564" h="1381525">
                <a:moveTo>
                  <a:pt x="111351" y="0"/>
                </a:moveTo>
                <a:lnTo>
                  <a:pt x="2139213" y="0"/>
                </a:lnTo>
                <a:cubicBezTo>
                  <a:pt x="2200710" y="0"/>
                  <a:pt x="2250564" y="49854"/>
                  <a:pt x="2250564" y="111351"/>
                </a:cubicBezTo>
                <a:lnTo>
                  <a:pt x="2250564" y="1270174"/>
                </a:lnTo>
                <a:cubicBezTo>
                  <a:pt x="2250564" y="1331671"/>
                  <a:pt x="2200710" y="1381525"/>
                  <a:pt x="2139213" y="1381525"/>
                </a:cubicBezTo>
                <a:lnTo>
                  <a:pt x="111351" y="1381525"/>
                </a:lnTo>
                <a:cubicBezTo>
                  <a:pt x="49854" y="1381525"/>
                  <a:pt x="0" y="1331671"/>
                  <a:pt x="0" y="1270174"/>
                </a:cubicBezTo>
                <a:lnTo>
                  <a:pt x="0" y="111351"/>
                </a:lnTo>
                <a:cubicBezTo>
                  <a:pt x="0" y="49854"/>
                  <a:pt x="49854" y="0"/>
                  <a:pt x="1113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4C95FE5-4B5C-4920-A0C8-CAAECBD906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808" y="3350169"/>
            <a:ext cx="2232758" cy="1386248"/>
          </a:xfrm>
          <a:custGeom>
            <a:avLst/>
            <a:gdLst>
              <a:gd name="connsiteX0" fmla="*/ 111732 w 2232758"/>
              <a:gd name="connsiteY0" fmla="*/ 0 h 1386248"/>
              <a:gd name="connsiteX1" fmla="*/ 2121026 w 2232758"/>
              <a:gd name="connsiteY1" fmla="*/ 0 h 1386248"/>
              <a:gd name="connsiteX2" fmla="*/ 2232758 w 2232758"/>
              <a:gd name="connsiteY2" fmla="*/ 111732 h 1386248"/>
              <a:gd name="connsiteX3" fmla="*/ 2232758 w 2232758"/>
              <a:gd name="connsiteY3" fmla="*/ 1274516 h 1386248"/>
              <a:gd name="connsiteX4" fmla="*/ 2121026 w 2232758"/>
              <a:gd name="connsiteY4" fmla="*/ 1386248 h 1386248"/>
              <a:gd name="connsiteX5" fmla="*/ 111732 w 2232758"/>
              <a:gd name="connsiteY5" fmla="*/ 1386248 h 1386248"/>
              <a:gd name="connsiteX6" fmla="*/ 0 w 2232758"/>
              <a:gd name="connsiteY6" fmla="*/ 1274516 h 1386248"/>
              <a:gd name="connsiteX7" fmla="*/ 0 w 2232758"/>
              <a:gd name="connsiteY7" fmla="*/ 111732 h 1386248"/>
              <a:gd name="connsiteX8" fmla="*/ 111732 w 2232758"/>
              <a:gd name="connsiteY8" fmla="*/ 0 h 138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758" h="1386248">
                <a:moveTo>
                  <a:pt x="111732" y="0"/>
                </a:moveTo>
                <a:lnTo>
                  <a:pt x="2121026" y="0"/>
                </a:lnTo>
                <a:cubicBezTo>
                  <a:pt x="2182734" y="0"/>
                  <a:pt x="2232758" y="50024"/>
                  <a:pt x="2232758" y="111732"/>
                </a:cubicBezTo>
                <a:lnTo>
                  <a:pt x="2232758" y="1274516"/>
                </a:lnTo>
                <a:cubicBezTo>
                  <a:pt x="2232758" y="1336224"/>
                  <a:pt x="2182734" y="1386248"/>
                  <a:pt x="2121026" y="1386248"/>
                </a:cubicBezTo>
                <a:lnTo>
                  <a:pt x="111732" y="1386248"/>
                </a:lnTo>
                <a:cubicBezTo>
                  <a:pt x="50024" y="1386248"/>
                  <a:pt x="0" y="1336224"/>
                  <a:pt x="0" y="1274516"/>
                </a:cubicBezTo>
                <a:lnTo>
                  <a:pt x="0" y="111732"/>
                </a:lnTo>
                <a:cubicBezTo>
                  <a:pt x="0" y="50024"/>
                  <a:pt x="50024" y="0"/>
                  <a:pt x="111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D0652D1-3591-4FDA-A50A-C46D6528D8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4809" y="4919777"/>
            <a:ext cx="2232758" cy="1386248"/>
          </a:xfrm>
          <a:custGeom>
            <a:avLst/>
            <a:gdLst>
              <a:gd name="connsiteX0" fmla="*/ 111732 w 2232758"/>
              <a:gd name="connsiteY0" fmla="*/ 0 h 1386248"/>
              <a:gd name="connsiteX1" fmla="*/ 2121026 w 2232758"/>
              <a:gd name="connsiteY1" fmla="*/ 0 h 1386248"/>
              <a:gd name="connsiteX2" fmla="*/ 2232758 w 2232758"/>
              <a:gd name="connsiteY2" fmla="*/ 111732 h 1386248"/>
              <a:gd name="connsiteX3" fmla="*/ 2232758 w 2232758"/>
              <a:gd name="connsiteY3" fmla="*/ 1274516 h 1386248"/>
              <a:gd name="connsiteX4" fmla="*/ 2121026 w 2232758"/>
              <a:gd name="connsiteY4" fmla="*/ 1386248 h 1386248"/>
              <a:gd name="connsiteX5" fmla="*/ 111732 w 2232758"/>
              <a:gd name="connsiteY5" fmla="*/ 1386248 h 1386248"/>
              <a:gd name="connsiteX6" fmla="*/ 0 w 2232758"/>
              <a:gd name="connsiteY6" fmla="*/ 1274516 h 1386248"/>
              <a:gd name="connsiteX7" fmla="*/ 0 w 2232758"/>
              <a:gd name="connsiteY7" fmla="*/ 111732 h 1386248"/>
              <a:gd name="connsiteX8" fmla="*/ 111732 w 2232758"/>
              <a:gd name="connsiteY8" fmla="*/ 0 h 138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758" h="1386248">
                <a:moveTo>
                  <a:pt x="111732" y="0"/>
                </a:moveTo>
                <a:lnTo>
                  <a:pt x="2121026" y="0"/>
                </a:lnTo>
                <a:cubicBezTo>
                  <a:pt x="2182734" y="0"/>
                  <a:pt x="2232758" y="50024"/>
                  <a:pt x="2232758" y="111732"/>
                </a:cubicBezTo>
                <a:lnTo>
                  <a:pt x="2232758" y="1274516"/>
                </a:lnTo>
                <a:cubicBezTo>
                  <a:pt x="2232758" y="1336224"/>
                  <a:pt x="2182734" y="1386248"/>
                  <a:pt x="2121026" y="1386248"/>
                </a:cubicBezTo>
                <a:lnTo>
                  <a:pt x="111732" y="1386248"/>
                </a:lnTo>
                <a:cubicBezTo>
                  <a:pt x="50024" y="1386248"/>
                  <a:pt x="0" y="1336224"/>
                  <a:pt x="0" y="1274516"/>
                </a:cubicBezTo>
                <a:lnTo>
                  <a:pt x="0" y="111732"/>
                </a:lnTo>
                <a:cubicBezTo>
                  <a:pt x="0" y="50024"/>
                  <a:pt x="50024" y="0"/>
                  <a:pt x="111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44E7CF2-17A4-455E-B61D-90553135F2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66471" y="4922225"/>
            <a:ext cx="2255084" cy="1386500"/>
          </a:xfrm>
          <a:custGeom>
            <a:avLst/>
            <a:gdLst>
              <a:gd name="connsiteX0" fmla="*/ 111752 w 2255084"/>
              <a:gd name="connsiteY0" fmla="*/ 0 h 1386500"/>
              <a:gd name="connsiteX1" fmla="*/ 2143332 w 2255084"/>
              <a:gd name="connsiteY1" fmla="*/ 0 h 1386500"/>
              <a:gd name="connsiteX2" fmla="*/ 2255084 w 2255084"/>
              <a:gd name="connsiteY2" fmla="*/ 111752 h 1386500"/>
              <a:gd name="connsiteX3" fmla="*/ 2255084 w 2255084"/>
              <a:gd name="connsiteY3" fmla="*/ 1274748 h 1386500"/>
              <a:gd name="connsiteX4" fmla="*/ 2143332 w 2255084"/>
              <a:gd name="connsiteY4" fmla="*/ 1386500 h 1386500"/>
              <a:gd name="connsiteX5" fmla="*/ 111752 w 2255084"/>
              <a:gd name="connsiteY5" fmla="*/ 1386500 h 1386500"/>
              <a:gd name="connsiteX6" fmla="*/ 0 w 2255084"/>
              <a:gd name="connsiteY6" fmla="*/ 1274748 h 1386500"/>
              <a:gd name="connsiteX7" fmla="*/ 0 w 2255084"/>
              <a:gd name="connsiteY7" fmla="*/ 111752 h 1386500"/>
              <a:gd name="connsiteX8" fmla="*/ 111752 w 2255084"/>
              <a:gd name="connsiteY8" fmla="*/ 0 h 138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5084" h="1386500">
                <a:moveTo>
                  <a:pt x="111752" y="0"/>
                </a:moveTo>
                <a:lnTo>
                  <a:pt x="2143332" y="0"/>
                </a:lnTo>
                <a:cubicBezTo>
                  <a:pt x="2205051" y="0"/>
                  <a:pt x="2255084" y="50033"/>
                  <a:pt x="2255084" y="111752"/>
                </a:cubicBezTo>
                <a:lnTo>
                  <a:pt x="2255084" y="1274748"/>
                </a:lnTo>
                <a:cubicBezTo>
                  <a:pt x="2255084" y="1336467"/>
                  <a:pt x="2205051" y="1386500"/>
                  <a:pt x="2143332" y="1386500"/>
                </a:cubicBezTo>
                <a:lnTo>
                  <a:pt x="111752" y="1386500"/>
                </a:lnTo>
                <a:cubicBezTo>
                  <a:pt x="50033" y="1386500"/>
                  <a:pt x="0" y="1336467"/>
                  <a:pt x="0" y="1274748"/>
                </a:cubicBezTo>
                <a:lnTo>
                  <a:pt x="0" y="111752"/>
                </a:lnTo>
                <a:cubicBezTo>
                  <a:pt x="0" y="50033"/>
                  <a:pt x="50033" y="0"/>
                  <a:pt x="1117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7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47D43A-EF7A-4CA6-973A-67EAD4106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6497" y="-288470"/>
            <a:ext cx="8724904" cy="7445376"/>
          </a:xfrm>
        </p:spPr>
        <p:txBody>
          <a:bodyPr/>
          <a:lstStyle/>
          <a:p>
            <a:endParaRPr lang="en-I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340DA1-2504-41A7-8D05-B9A8C47FEE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574" y="5007203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CECA978-2DEA-440A-A1D9-542884AACF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14918" y="5007203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0F023FA-0D68-49F9-91EA-77E337C67C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7262" y="5007203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E2491BE-3305-43D0-A97D-7CD6CD3AE9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79606" y="5007203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C2B8E28-6A4D-4FBE-807A-76D4AA7AC1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411949" y="5007203"/>
            <a:ext cx="2285908" cy="1305728"/>
          </a:xfrm>
          <a:custGeom>
            <a:avLst/>
            <a:gdLst>
              <a:gd name="connsiteX0" fmla="*/ 105242 w 2285908"/>
              <a:gd name="connsiteY0" fmla="*/ 0 h 1305728"/>
              <a:gd name="connsiteX1" fmla="*/ 2180666 w 2285908"/>
              <a:gd name="connsiteY1" fmla="*/ 0 h 1305728"/>
              <a:gd name="connsiteX2" fmla="*/ 2285908 w 2285908"/>
              <a:gd name="connsiteY2" fmla="*/ 105242 h 1305728"/>
              <a:gd name="connsiteX3" fmla="*/ 2285908 w 2285908"/>
              <a:gd name="connsiteY3" fmla="*/ 1200486 h 1305728"/>
              <a:gd name="connsiteX4" fmla="*/ 2180666 w 2285908"/>
              <a:gd name="connsiteY4" fmla="*/ 1305728 h 1305728"/>
              <a:gd name="connsiteX5" fmla="*/ 105242 w 2285908"/>
              <a:gd name="connsiteY5" fmla="*/ 1305728 h 1305728"/>
              <a:gd name="connsiteX6" fmla="*/ 0 w 2285908"/>
              <a:gd name="connsiteY6" fmla="*/ 1200486 h 1305728"/>
              <a:gd name="connsiteX7" fmla="*/ 0 w 2285908"/>
              <a:gd name="connsiteY7" fmla="*/ 105242 h 1305728"/>
              <a:gd name="connsiteX8" fmla="*/ 105242 w 2285908"/>
              <a:gd name="connsiteY8" fmla="*/ 0 h 130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908" h="1305728">
                <a:moveTo>
                  <a:pt x="105242" y="0"/>
                </a:moveTo>
                <a:lnTo>
                  <a:pt x="2180666" y="0"/>
                </a:lnTo>
                <a:cubicBezTo>
                  <a:pt x="2238790" y="0"/>
                  <a:pt x="2285908" y="47118"/>
                  <a:pt x="2285908" y="105242"/>
                </a:cubicBezTo>
                <a:lnTo>
                  <a:pt x="2285908" y="1200486"/>
                </a:lnTo>
                <a:cubicBezTo>
                  <a:pt x="2285908" y="1258610"/>
                  <a:pt x="2238790" y="1305728"/>
                  <a:pt x="2180666" y="1305728"/>
                </a:cubicBezTo>
                <a:lnTo>
                  <a:pt x="105242" y="1305728"/>
                </a:lnTo>
                <a:cubicBezTo>
                  <a:pt x="47118" y="1305728"/>
                  <a:pt x="0" y="1258610"/>
                  <a:pt x="0" y="1200486"/>
                </a:cubicBezTo>
                <a:lnTo>
                  <a:pt x="0" y="105242"/>
                </a:lnTo>
                <a:cubicBezTo>
                  <a:pt x="0" y="47118"/>
                  <a:pt x="47118" y="0"/>
                  <a:pt x="10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E73A-0934-43E0-A0FF-8A98169C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8C510-B3B5-4ABF-B7E2-0D26619E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2BF-2E95-4229-BAF9-9E6D0612C733}" type="datetimeFigureOut">
              <a:rPr lang="en-IN" smtClean="0"/>
              <a:t>11-05-2025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3B928-4543-42ED-BAD4-2B9813E8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95D4-5019-4AA1-93F0-72B4598D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3BF-F3BD-4FF5-A6FD-C1A30205A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2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272B2-2951-4C52-90F5-56157438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2BF-2E95-4229-BAF9-9E6D0612C733}" type="datetimeFigureOut">
              <a:rPr lang="en-IN" smtClean="0"/>
              <a:t>11-05-2025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CB8AC-AEB3-4742-B01F-9B9690A6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BE3A-2D73-4A3B-B9E1-149F92D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3BF-F3BD-4FF5-A6FD-C1A30205A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0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F771-C6B6-45A8-9C03-BA22293B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6202-EBAF-419C-9BB0-5A5609B7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790D9-FBF8-48EB-90EE-B87DDD62F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F8677-A77F-44F2-8992-F3859F50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2BF-2E95-4229-BAF9-9E6D0612C733}" type="datetimeFigureOut">
              <a:rPr lang="en-IN" smtClean="0"/>
              <a:t>11-05-2025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49145-19AC-4B88-A55A-95E3FE44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305F-44A9-4F0C-BA5E-AB47EB8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3BF-F3BD-4FF5-A6FD-C1A30205A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D008-24A3-421E-9D60-810A67F9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B311C-1CF5-40B5-824F-A4235C04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A0DA-8EA9-45FE-8179-29B8331AE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FE89-F6A7-4446-98AF-09C6C5C8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2BF-2E95-4229-BAF9-9E6D0612C733}" type="datetimeFigureOut">
              <a:rPr lang="en-IN" smtClean="0"/>
              <a:t>11-05-2025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4511-0FE8-44AB-A89D-1B14D9E2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D5976-38E8-44EB-93EA-0F958CED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3BF-F3BD-4FF5-A6FD-C1A30205A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35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2A214-0D40-434A-BE84-57E89C03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A4FD-8C68-411A-B5E4-8CA23808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2CE0-0E15-42E5-89FE-382DA0587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D2BF-2E95-4229-BAF9-9E6D0612C733}" type="datetimeFigureOut">
              <a:rPr lang="en-IN" smtClean="0"/>
              <a:t>11-05-2025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16C6-E607-4F9C-8264-E8F187687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4C90-2BBB-435E-9999-B97CE0E8D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53BF-F3BD-4FF5-A6FD-C1A30205A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2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9A405-820C-7CD0-C854-C5201E34B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42" y="1329971"/>
            <a:ext cx="8523516" cy="2841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4EC8D-5BB4-3308-8C55-A8DBC15B9D82}"/>
              </a:ext>
            </a:extLst>
          </p:cNvPr>
          <p:cNvSpPr txBox="1"/>
          <p:nvPr/>
        </p:nvSpPr>
        <p:spPr>
          <a:xfrm>
            <a:off x="1406013" y="3952550"/>
            <a:ext cx="937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Netflix Data: Cleaning Analysis and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7FAE2-D76B-D160-7207-EF6ED81A7433}"/>
              </a:ext>
            </a:extLst>
          </p:cNvPr>
          <p:cNvSpPr txBox="1"/>
          <p:nvPr/>
        </p:nvSpPr>
        <p:spPr>
          <a:xfrm>
            <a:off x="3844413" y="4455779"/>
            <a:ext cx="4503174" cy="40011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970B1C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Presenter: Samandar Singh</a:t>
            </a:r>
          </a:p>
        </p:txBody>
      </p:sp>
    </p:spTree>
    <p:extLst>
      <p:ext uri="{BB962C8B-B14F-4D97-AF65-F5344CB8AC3E}">
        <p14:creationId xmlns:p14="http://schemas.microsoft.com/office/powerpoint/2010/main" val="149603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AC0952-FF19-9F65-6AB7-42F311FAE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934A5-EFBC-806F-D36B-FEBBA2FA5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40593-CE8A-AFD3-CF5F-3F15E071E19A}"/>
              </a:ext>
            </a:extLst>
          </p:cNvPr>
          <p:cNvSpPr txBox="1"/>
          <p:nvPr/>
        </p:nvSpPr>
        <p:spPr>
          <a:xfrm>
            <a:off x="747942" y="267672"/>
            <a:ext cx="90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Content Type Distribution (Movies vs TV Shows)</a:t>
            </a:r>
            <a:endParaRPr lang="en-IN" sz="2400" i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E72D5-428D-D1F6-16EB-B7A62FD28B4B}"/>
              </a:ext>
            </a:extLst>
          </p:cNvPr>
          <p:cNvSpPr txBox="1"/>
          <p:nvPr/>
        </p:nvSpPr>
        <p:spPr>
          <a:xfrm>
            <a:off x="747942" y="845992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Visualization: Bar chart showing the number of releases by year.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Insights: Majority of content was released after 2010, with the peak around 2017-2019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EC71F-FCBF-FB18-7C5F-616ECE325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5" y="2457651"/>
            <a:ext cx="5302808" cy="3671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BDAB9-0352-EACF-886C-D848A51F7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90" y="2457651"/>
            <a:ext cx="5302808" cy="3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E8B314-AAB6-40F9-87CE-726D387FA0BB}"/>
              </a:ext>
            </a:extLst>
          </p:cNvPr>
          <p:cNvGrpSpPr/>
          <p:nvPr/>
        </p:nvGrpSpPr>
        <p:grpSpPr>
          <a:xfrm>
            <a:off x="3962399" y="2735391"/>
            <a:ext cx="4267202" cy="1288890"/>
            <a:chOff x="3262471" y="3795965"/>
            <a:chExt cx="5672750" cy="171343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411473-89AF-4FBD-A8EA-64C3F1E3A88A}"/>
                </a:ext>
              </a:extLst>
            </p:cNvPr>
            <p:cNvSpPr/>
            <p:nvPr/>
          </p:nvSpPr>
          <p:spPr>
            <a:xfrm>
              <a:off x="6182817" y="3811149"/>
              <a:ext cx="842201" cy="1513444"/>
            </a:xfrm>
            <a:custGeom>
              <a:avLst/>
              <a:gdLst>
                <a:gd name="connsiteX0" fmla="*/ 603913 w 842201"/>
                <a:gd name="connsiteY0" fmla="*/ 864791 h 1513444"/>
                <a:gd name="connsiteX1" fmla="*/ 603913 w 842201"/>
                <a:gd name="connsiteY1" fmla="*/ 833209 h 1513444"/>
                <a:gd name="connsiteX2" fmla="*/ 603913 w 842201"/>
                <a:gd name="connsiteY2" fmla="*/ 30930 h 1513444"/>
                <a:gd name="connsiteX3" fmla="*/ 634975 w 842201"/>
                <a:gd name="connsiteY3" fmla="*/ -132 h 1513444"/>
                <a:gd name="connsiteX4" fmla="*/ 814328 w 842201"/>
                <a:gd name="connsiteY4" fmla="*/ -132 h 1513444"/>
                <a:gd name="connsiteX5" fmla="*/ 842140 w 842201"/>
                <a:gd name="connsiteY5" fmla="*/ 25861 h 1513444"/>
                <a:gd name="connsiteX6" fmla="*/ 842140 w 842201"/>
                <a:gd name="connsiteY6" fmla="*/ 1487198 h 1513444"/>
                <a:gd name="connsiteX7" fmla="*/ 820956 w 842201"/>
                <a:gd name="connsiteY7" fmla="*/ 1513191 h 1513444"/>
                <a:gd name="connsiteX8" fmla="*/ 594296 w 842201"/>
                <a:gd name="connsiteY8" fmla="*/ 1502404 h 1513444"/>
                <a:gd name="connsiteX9" fmla="*/ 560401 w 842201"/>
                <a:gd name="connsiteY9" fmla="*/ 1476839 h 1513444"/>
                <a:gd name="connsiteX10" fmla="*/ 560245 w 842201"/>
                <a:gd name="connsiteY10" fmla="*/ 1475501 h 1513444"/>
                <a:gd name="connsiteX11" fmla="*/ 257814 w 842201"/>
                <a:gd name="connsiteY11" fmla="*/ 440972 h 1513444"/>
                <a:gd name="connsiteX12" fmla="*/ 249236 w 842201"/>
                <a:gd name="connsiteY12" fmla="*/ 415759 h 1513444"/>
                <a:gd name="connsiteX13" fmla="*/ 244037 w 842201"/>
                <a:gd name="connsiteY13" fmla="*/ 445261 h 1513444"/>
                <a:gd name="connsiteX14" fmla="*/ 244037 w 842201"/>
                <a:gd name="connsiteY14" fmla="*/ 1456396 h 1513444"/>
                <a:gd name="connsiteX15" fmla="*/ 207127 w 842201"/>
                <a:gd name="connsiteY15" fmla="*/ 1490967 h 1513444"/>
                <a:gd name="connsiteX16" fmla="*/ 27774 w 842201"/>
                <a:gd name="connsiteY16" fmla="*/ 1487198 h 1513444"/>
                <a:gd name="connsiteX17" fmla="*/ -39 w 842201"/>
                <a:gd name="connsiteY17" fmla="*/ 1458605 h 1513444"/>
                <a:gd name="connsiteX18" fmla="*/ -39 w 842201"/>
                <a:gd name="connsiteY18" fmla="*/ 641379 h 1513444"/>
                <a:gd name="connsiteX19" fmla="*/ -39 w 842201"/>
                <a:gd name="connsiteY19" fmla="*/ 30540 h 1513444"/>
                <a:gd name="connsiteX20" fmla="*/ 29594 w 842201"/>
                <a:gd name="connsiteY20" fmla="*/ 258 h 1513444"/>
                <a:gd name="connsiteX21" fmla="*/ 310580 w 842201"/>
                <a:gd name="connsiteY21" fmla="*/ 258 h 1513444"/>
                <a:gd name="connsiteX22" fmla="*/ 342942 w 842201"/>
                <a:gd name="connsiteY22" fmla="*/ 25081 h 1513444"/>
                <a:gd name="connsiteX23" fmla="*/ 592736 w 842201"/>
                <a:gd name="connsiteY23" fmla="*/ 845166 h 1513444"/>
                <a:gd name="connsiteX24" fmla="*/ 600924 w 842201"/>
                <a:gd name="connsiteY24" fmla="*/ 865831 h 15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2201" h="1513444">
                  <a:moveTo>
                    <a:pt x="603913" y="864791"/>
                  </a:moveTo>
                  <a:lnTo>
                    <a:pt x="603913" y="833209"/>
                  </a:lnTo>
                  <a:cubicBezTo>
                    <a:pt x="603913" y="565739"/>
                    <a:pt x="603913" y="298399"/>
                    <a:pt x="603913" y="30930"/>
                  </a:cubicBezTo>
                  <a:cubicBezTo>
                    <a:pt x="603913" y="6366"/>
                    <a:pt x="609762" y="-1042"/>
                    <a:pt x="634975" y="-132"/>
                  </a:cubicBezTo>
                  <a:cubicBezTo>
                    <a:pt x="694629" y="1817"/>
                    <a:pt x="754544" y="1167"/>
                    <a:pt x="814328" y="-132"/>
                  </a:cubicBezTo>
                  <a:cubicBezTo>
                    <a:pt x="833953" y="-132"/>
                    <a:pt x="842140" y="3507"/>
                    <a:pt x="842140" y="25861"/>
                  </a:cubicBezTo>
                  <a:cubicBezTo>
                    <a:pt x="841530" y="512973"/>
                    <a:pt x="841530" y="1000085"/>
                    <a:pt x="842140" y="1487198"/>
                  </a:cubicBezTo>
                  <a:cubicBezTo>
                    <a:pt x="842140" y="1501884"/>
                    <a:pt x="843700" y="1514101"/>
                    <a:pt x="820956" y="1513191"/>
                  </a:cubicBezTo>
                  <a:cubicBezTo>
                    <a:pt x="745576" y="1508252"/>
                    <a:pt x="669936" y="1504873"/>
                    <a:pt x="594296" y="1502404"/>
                  </a:cubicBezTo>
                  <a:cubicBezTo>
                    <a:pt x="577881" y="1504704"/>
                    <a:pt x="562701" y="1493254"/>
                    <a:pt x="560401" y="1476839"/>
                  </a:cubicBezTo>
                  <a:cubicBezTo>
                    <a:pt x="560336" y="1476385"/>
                    <a:pt x="560284" y="1475943"/>
                    <a:pt x="560245" y="1475501"/>
                  </a:cubicBezTo>
                  <a:cubicBezTo>
                    <a:pt x="466539" y="1128622"/>
                    <a:pt x="363866" y="784212"/>
                    <a:pt x="257814" y="440972"/>
                  </a:cubicBezTo>
                  <a:cubicBezTo>
                    <a:pt x="255344" y="432654"/>
                    <a:pt x="252225" y="424596"/>
                    <a:pt x="249236" y="415759"/>
                  </a:cubicBezTo>
                  <a:cubicBezTo>
                    <a:pt x="239099" y="424726"/>
                    <a:pt x="244037" y="435903"/>
                    <a:pt x="244037" y="445261"/>
                  </a:cubicBezTo>
                  <a:cubicBezTo>
                    <a:pt x="244037" y="782262"/>
                    <a:pt x="243258" y="1119264"/>
                    <a:pt x="244037" y="1456396"/>
                  </a:cubicBezTo>
                  <a:cubicBezTo>
                    <a:pt x="244037" y="1486548"/>
                    <a:pt x="235070" y="1492526"/>
                    <a:pt x="207127" y="1490967"/>
                  </a:cubicBezTo>
                  <a:cubicBezTo>
                    <a:pt x="147473" y="1487718"/>
                    <a:pt x="87558" y="1486678"/>
                    <a:pt x="27774" y="1487198"/>
                  </a:cubicBezTo>
                  <a:cubicBezTo>
                    <a:pt x="5030" y="1487198"/>
                    <a:pt x="-39" y="1480439"/>
                    <a:pt x="-39" y="1458605"/>
                  </a:cubicBezTo>
                  <a:cubicBezTo>
                    <a:pt x="741" y="1186197"/>
                    <a:pt x="741" y="913788"/>
                    <a:pt x="-39" y="641379"/>
                  </a:cubicBezTo>
                  <a:cubicBezTo>
                    <a:pt x="-39" y="437593"/>
                    <a:pt x="-39" y="233806"/>
                    <a:pt x="-39" y="30540"/>
                  </a:cubicBezTo>
                  <a:cubicBezTo>
                    <a:pt x="-39" y="7406"/>
                    <a:pt x="5420" y="-132"/>
                    <a:pt x="29594" y="258"/>
                  </a:cubicBezTo>
                  <a:cubicBezTo>
                    <a:pt x="123299" y="1687"/>
                    <a:pt x="217005" y="1297"/>
                    <a:pt x="310580" y="258"/>
                  </a:cubicBezTo>
                  <a:cubicBezTo>
                    <a:pt x="329945" y="258"/>
                    <a:pt x="336573" y="6236"/>
                    <a:pt x="342942" y="25081"/>
                  </a:cubicBezTo>
                  <a:cubicBezTo>
                    <a:pt x="428069" y="298010"/>
                    <a:pt x="511897" y="570938"/>
                    <a:pt x="592736" y="845166"/>
                  </a:cubicBezTo>
                  <a:cubicBezTo>
                    <a:pt x="594815" y="852184"/>
                    <a:pt x="598195" y="858943"/>
                    <a:pt x="600924" y="865831"/>
                  </a:cubicBezTo>
                  <a:close/>
                </a:path>
              </a:pathLst>
            </a:custGeom>
            <a:solidFill>
              <a:srgbClr val="E50914"/>
            </a:solidFill>
            <a:ln w="1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22AC78F-A05F-44AE-BDA4-6F2401B942F4}"/>
                </a:ext>
              </a:extLst>
            </p:cNvPr>
            <p:cNvSpPr/>
            <p:nvPr/>
          </p:nvSpPr>
          <p:spPr>
            <a:xfrm>
              <a:off x="4189789" y="3811979"/>
              <a:ext cx="836850" cy="1598380"/>
            </a:xfrm>
            <a:custGeom>
              <a:avLst/>
              <a:gdLst>
                <a:gd name="connsiteX0" fmla="*/ 871 w 836850"/>
                <a:gd name="connsiteY0" fmla="*/ 799888 h 1598380"/>
                <a:gd name="connsiteX1" fmla="*/ -39 w 836850"/>
                <a:gd name="connsiteY1" fmla="*/ 36208 h 1598380"/>
                <a:gd name="connsiteX2" fmla="*/ 36352 w 836850"/>
                <a:gd name="connsiteY2" fmla="*/ 1247 h 1598380"/>
                <a:gd name="connsiteX3" fmla="*/ 236759 w 836850"/>
                <a:gd name="connsiteY3" fmla="*/ 597 h 1598380"/>
                <a:gd name="connsiteX4" fmla="*/ 270290 w 836850"/>
                <a:gd name="connsiteY4" fmla="*/ 32569 h 1598380"/>
                <a:gd name="connsiteX5" fmla="*/ 268861 w 836850"/>
                <a:gd name="connsiteY5" fmla="*/ 617416 h 1598380"/>
                <a:gd name="connsiteX6" fmla="*/ 302522 w 836850"/>
                <a:gd name="connsiteY6" fmla="*/ 647178 h 1598380"/>
                <a:gd name="connsiteX7" fmla="*/ 532432 w 836850"/>
                <a:gd name="connsiteY7" fmla="*/ 637950 h 1598380"/>
                <a:gd name="connsiteX8" fmla="*/ 563624 w 836850"/>
                <a:gd name="connsiteY8" fmla="*/ 604289 h 1598380"/>
                <a:gd name="connsiteX9" fmla="*/ 562584 w 836850"/>
                <a:gd name="connsiteY9" fmla="*/ 31529 h 1598380"/>
                <a:gd name="connsiteX10" fmla="*/ 593256 w 836850"/>
                <a:gd name="connsiteY10" fmla="*/ -182 h 1598380"/>
                <a:gd name="connsiteX11" fmla="*/ 808609 w 836850"/>
                <a:gd name="connsiteY11" fmla="*/ -182 h 1598380"/>
                <a:gd name="connsiteX12" fmla="*/ 836812 w 836850"/>
                <a:gd name="connsiteY12" fmla="*/ 28670 h 1598380"/>
                <a:gd name="connsiteX13" fmla="*/ 836812 w 836850"/>
                <a:gd name="connsiteY13" fmla="*/ 1493256 h 1598380"/>
                <a:gd name="connsiteX14" fmla="*/ 806660 w 836850"/>
                <a:gd name="connsiteY14" fmla="*/ 1524838 h 1598380"/>
                <a:gd name="connsiteX15" fmla="*/ 577400 w 836850"/>
                <a:gd name="connsiteY15" fmla="*/ 1541213 h 1598380"/>
                <a:gd name="connsiteX16" fmla="*/ 563104 w 836850"/>
                <a:gd name="connsiteY16" fmla="*/ 1520029 h 1598380"/>
                <a:gd name="connsiteX17" fmla="*/ 563104 w 836850"/>
                <a:gd name="connsiteY17" fmla="*/ 1347044 h 1598380"/>
                <a:gd name="connsiteX18" fmla="*/ 563104 w 836850"/>
                <a:gd name="connsiteY18" fmla="*/ 884755 h 1598380"/>
                <a:gd name="connsiteX19" fmla="*/ 535421 w 836850"/>
                <a:gd name="connsiteY19" fmla="*/ 857333 h 1598380"/>
                <a:gd name="connsiteX20" fmla="*/ 284847 w 836850"/>
                <a:gd name="connsiteY20" fmla="*/ 869420 h 1598380"/>
                <a:gd name="connsiteX21" fmla="*/ 269381 w 836850"/>
                <a:gd name="connsiteY21" fmla="*/ 896452 h 1598380"/>
                <a:gd name="connsiteX22" fmla="*/ 269381 w 836850"/>
                <a:gd name="connsiteY22" fmla="*/ 1382785 h 1598380"/>
                <a:gd name="connsiteX23" fmla="*/ 269381 w 836850"/>
                <a:gd name="connsiteY23" fmla="*/ 1546802 h 1598380"/>
                <a:gd name="connsiteX24" fmla="*/ 248716 w 836850"/>
                <a:gd name="connsiteY24" fmla="*/ 1571885 h 1598380"/>
                <a:gd name="connsiteX25" fmla="*/ 17637 w 836850"/>
                <a:gd name="connsiteY25" fmla="*/ 1597878 h 1598380"/>
                <a:gd name="connsiteX26" fmla="*/ 91 w 836850"/>
                <a:gd name="connsiteY26" fmla="*/ 1582153 h 1598380"/>
                <a:gd name="connsiteX27" fmla="*/ 91 w 836850"/>
                <a:gd name="connsiteY27" fmla="*/ 1510541 h 1598380"/>
                <a:gd name="connsiteX28" fmla="*/ 871 w 836850"/>
                <a:gd name="connsiteY28" fmla="*/ 799888 h 15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6850" h="1598380">
                  <a:moveTo>
                    <a:pt x="871" y="799888"/>
                  </a:moveTo>
                  <a:cubicBezTo>
                    <a:pt x="871" y="545285"/>
                    <a:pt x="871" y="290811"/>
                    <a:pt x="-39" y="36208"/>
                  </a:cubicBezTo>
                  <a:cubicBezTo>
                    <a:pt x="-39" y="6316"/>
                    <a:pt x="8669" y="467"/>
                    <a:pt x="36352" y="1247"/>
                  </a:cubicBezTo>
                  <a:cubicBezTo>
                    <a:pt x="103154" y="3067"/>
                    <a:pt x="169957" y="2417"/>
                    <a:pt x="236759" y="597"/>
                  </a:cubicBezTo>
                  <a:cubicBezTo>
                    <a:pt x="261843" y="-182"/>
                    <a:pt x="270550" y="4626"/>
                    <a:pt x="270290" y="32569"/>
                  </a:cubicBezTo>
                  <a:cubicBezTo>
                    <a:pt x="268861" y="227518"/>
                    <a:pt x="270290" y="422467"/>
                    <a:pt x="268861" y="617416"/>
                  </a:cubicBezTo>
                  <a:cubicBezTo>
                    <a:pt x="268861" y="646008"/>
                    <a:pt x="277569" y="648737"/>
                    <a:pt x="302522" y="647178"/>
                  </a:cubicBezTo>
                  <a:cubicBezTo>
                    <a:pt x="379072" y="642239"/>
                    <a:pt x="455882" y="638210"/>
                    <a:pt x="532432" y="637950"/>
                  </a:cubicBezTo>
                  <a:cubicBezTo>
                    <a:pt x="561024" y="637950"/>
                    <a:pt x="563754" y="628203"/>
                    <a:pt x="563624" y="604289"/>
                  </a:cubicBezTo>
                  <a:cubicBezTo>
                    <a:pt x="562714" y="413369"/>
                    <a:pt x="563624" y="222449"/>
                    <a:pt x="562584" y="31529"/>
                  </a:cubicBezTo>
                  <a:cubicBezTo>
                    <a:pt x="562584" y="7486"/>
                    <a:pt x="567653" y="-702"/>
                    <a:pt x="593256" y="-182"/>
                  </a:cubicBezTo>
                  <a:cubicBezTo>
                    <a:pt x="664997" y="1637"/>
                    <a:pt x="736868" y="1247"/>
                    <a:pt x="808609" y="-182"/>
                  </a:cubicBezTo>
                  <a:cubicBezTo>
                    <a:pt x="831353" y="-182"/>
                    <a:pt x="836812" y="6576"/>
                    <a:pt x="836812" y="28670"/>
                  </a:cubicBezTo>
                  <a:cubicBezTo>
                    <a:pt x="836292" y="516822"/>
                    <a:pt x="836292" y="1005013"/>
                    <a:pt x="836812" y="1493256"/>
                  </a:cubicBezTo>
                  <a:cubicBezTo>
                    <a:pt x="836812" y="1517819"/>
                    <a:pt x="827324" y="1523538"/>
                    <a:pt x="806660" y="1524838"/>
                  </a:cubicBezTo>
                  <a:cubicBezTo>
                    <a:pt x="730110" y="1529776"/>
                    <a:pt x="653690" y="1534975"/>
                    <a:pt x="577400" y="1541213"/>
                  </a:cubicBezTo>
                  <a:cubicBezTo>
                    <a:pt x="556735" y="1542903"/>
                    <a:pt x="563234" y="1528997"/>
                    <a:pt x="563104" y="1520029"/>
                  </a:cubicBezTo>
                  <a:cubicBezTo>
                    <a:pt x="563104" y="1462454"/>
                    <a:pt x="563104" y="1404749"/>
                    <a:pt x="563104" y="1347044"/>
                  </a:cubicBezTo>
                  <a:cubicBezTo>
                    <a:pt x="563104" y="1192905"/>
                    <a:pt x="563104" y="1038765"/>
                    <a:pt x="563104" y="884755"/>
                  </a:cubicBezTo>
                  <a:cubicBezTo>
                    <a:pt x="563104" y="862661"/>
                    <a:pt x="558555" y="855773"/>
                    <a:pt x="535421" y="857333"/>
                  </a:cubicBezTo>
                  <a:cubicBezTo>
                    <a:pt x="451983" y="862531"/>
                    <a:pt x="368454" y="866560"/>
                    <a:pt x="284847" y="869420"/>
                  </a:cubicBezTo>
                  <a:cubicBezTo>
                    <a:pt x="261583" y="870199"/>
                    <a:pt x="269381" y="885795"/>
                    <a:pt x="269381" y="896452"/>
                  </a:cubicBezTo>
                  <a:cubicBezTo>
                    <a:pt x="268861" y="1058481"/>
                    <a:pt x="268861" y="1220587"/>
                    <a:pt x="269381" y="1382785"/>
                  </a:cubicBezTo>
                  <a:cubicBezTo>
                    <a:pt x="269381" y="1437370"/>
                    <a:pt x="269381" y="1492086"/>
                    <a:pt x="269381" y="1546802"/>
                  </a:cubicBezTo>
                  <a:cubicBezTo>
                    <a:pt x="269381" y="1562918"/>
                    <a:pt x="264702" y="1570196"/>
                    <a:pt x="248716" y="1571885"/>
                  </a:cubicBezTo>
                  <a:cubicBezTo>
                    <a:pt x="171776" y="1580554"/>
                    <a:pt x="94746" y="1589210"/>
                    <a:pt x="17637" y="1597878"/>
                  </a:cubicBezTo>
                  <a:cubicBezTo>
                    <a:pt x="4640" y="1599308"/>
                    <a:pt x="-428" y="1595799"/>
                    <a:pt x="91" y="1582153"/>
                  </a:cubicBezTo>
                  <a:cubicBezTo>
                    <a:pt x="871" y="1558239"/>
                    <a:pt x="91" y="1534455"/>
                    <a:pt x="91" y="1510541"/>
                  </a:cubicBezTo>
                  <a:cubicBezTo>
                    <a:pt x="611" y="1273393"/>
                    <a:pt x="871" y="1036517"/>
                    <a:pt x="871" y="799888"/>
                  </a:cubicBezTo>
                  <a:close/>
                </a:path>
              </a:pathLst>
            </a:custGeom>
            <a:solidFill>
              <a:srgbClr val="E50914"/>
            </a:solidFill>
            <a:ln w="1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58D2F7-4E25-4BAB-862F-85801C9A1429}"/>
                </a:ext>
              </a:extLst>
            </p:cNvPr>
            <p:cNvSpPr/>
            <p:nvPr/>
          </p:nvSpPr>
          <p:spPr>
            <a:xfrm>
              <a:off x="7206499" y="3811551"/>
              <a:ext cx="874580" cy="1605119"/>
            </a:xfrm>
            <a:custGeom>
              <a:avLst/>
              <a:gdLst>
                <a:gd name="connsiteX0" fmla="*/ 348330 w 874580"/>
                <a:gd name="connsiteY0" fmla="*/ 911437 h 1605119"/>
                <a:gd name="connsiteX1" fmla="*/ 271260 w 874580"/>
                <a:gd name="connsiteY1" fmla="*/ 1043092 h 1605119"/>
                <a:gd name="connsiteX2" fmla="*/ 268401 w 874580"/>
                <a:gd name="connsiteY2" fmla="*/ 1072075 h 1605119"/>
                <a:gd name="connsiteX3" fmla="*/ 268401 w 874580"/>
                <a:gd name="connsiteY3" fmla="*/ 1516558 h 1605119"/>
                <a:gd name="connsiteX4" fmla="*/ 237989 w 874580"/>
                <a:gd name="connsiteY4" fmla="*/ 1543591 h 1605119"/>
                <a:gd name="connsiteX5" fmla="*/ 20816 w 874580"/>
                <a:gd name="connsiteY5" fmla="*/ 1526565 h 1605119"/>
                <a:gd name="connsiteX6" fmla="*/ 151 w 874580"/>
                <a:gd name="connsiteY6" fmla="*/ 1505381 h 1605119"/>
                <a:gd name="connsiteX7" fmla="*/ 151 w 874580"/>
                <a:gd name="connsiteY7" fmla="*/ 1490435 h 1605119"/>
                <a:gd name="connsiteX8" fmla="*/ 151 w 874580"/>
                <a:gd name="connsiteY8" fmla="*/ 34817 h 1605119"/>
                <a:gd name="connsiteX9" fmla="*/ 34462 w 874580"/>
                <a:gd name="connsiteY9" fmla="*/ -144 h 1605119"/>
                <a:gd name="connsiteX10" fmla="*/ 240718 w 874580"/>
                <a:gd name="connsiteY10" fmla="*/ -144 h 1605119"/>
                <a:gd name="connsiteX11" fmla="*/ 268661 w 874580"/>
                <a:gd name="connsiteY11" fmla="*/ 28188 h 1605119"/>
                <a:gd name="connsiteX12" fmla="*/ 268661 w 874580"/>
                <a:gd name="connsiteY12" fmla="*/ 606797 h 1605119"/>
                <a:gd name="connsiteX13" fmla="*/ 268661 w 874580"/>
                <a:gd name="connsiteY13" fmla="*/ 636429 h 1605119"/>
                <a:gd name="connsiteX14" fmla="*/ 272949 w 874580"/>
                <a:gd name="connsiteY14" fmla="*/ 638118 h 1605119"/>
                <a:gd name="connsiteX15" fmla="*/ 346380 w 874580"/>
                <a:gd name="connsiteY15" fmla="*/ 501654 h 1605119"/>
                <a:gd name="connsiteX16" fmla="*/ 597215 w 874580"/>
                <a:gd name="connsiteY16" fmla="*/ 25979 h 1605119"/>
                <a:gd name="connsiteX17" fmla="*/ 636204 w 874580"/>
                <a:gd name="connsiteY17" fmla="*/ 1545 h 1605119"/>
                <a:gd name="connsiteX18" fmla="*/ 848438 w 874580"/>
                <a:gd name="connsiteY18" fmla="*/ 1545 h 1605119"/>
                <a:gd name="connsiteX19" fmla="*/ 864814 w 874580"/>
                <a:gd name="connsiteY19" fmla="*/ 28708 h 1605119"/>
                <a:gd name="connsiteX20" fmla="*/ 531842 w 874580"/>
                <a:gd name="connsiteY20" fmla="*/ 636169 h 1605119"/>
                <a:gd name="connsiteX21" fmla="*/ 527553 w 874580"/>
                <a:gd name="connsiteY21" fmla="*/ 712979 h 1605119"/>
                <a:gd name="connsiteX22" fmla="*/ 864555 w 874580"/>
                <a:gd name="connsiteY22" fmla="*/ 1568545 h 1605119"/>
                <a:gd name="connsiteX23" fmla="*/ 872872 w 874580"/>
                <a:gd name="connsiteY23" fmla="*/ 1590639 h 1605119"/>
                <a:gd name="connsiteX24" fmla="*/ 860526 w 874580"/>
                <a:gd name="connsiteY24" fmla="*/ 1604545 h 1605119"/>
                <a:gd name="connsiteX25" fmla="*/ 617489 w 874580"/>
                <a:gd name="connsiteY25" fmla="*/ 1578552 h 1605119"/>
                <a:gd name="connsiteX26" fmla="*/ 594745 w 874580"/>
                <a:gd name="connsiteY26" fmla="*/ 1551259 h 1605119"/>
                <a:gd name="connsiteX27" fmla="*/ 348330 w 874580"/>
                <a:gd name="connsiteY27" fmla="*/ 911437 h 160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4580" h="1605119">
                  <a:moveTo>
                    <a:pt x="348330" y="911437"/>
                  </a:moveTo>
                  <a:cubicBezTo>
                    <a:pt x="320907" y="957705"/>
                    <a:pt x="295304" y="999944"/>
                    <a:pt x="271260" y="1043092"/>
                  </a:cubicBezTo>
                  <a:cubicBezTo>
                    <a:pt x="268037" y="1052398"/>
                    <a:pt x="267049" y="1062327"/>
                    <a:pt x="268401" y="1072075"/>
                  </a:cubicBezTo>
                  <a:cubicBezTo>
                    <a:pt x="268401" y="1220236"/>
                    <a:pt x="267621" y="1368397"/>
                    <a:pt x="268401" y="1516558"/>
                  </a:cubicBezTo>
                  <a:cubicBezTo>
                    <a:pt x="268401" y="1542551"/>
                    <a:pt x="259953" y="1545540"/>
                    <a:pt x="237989" y="1543591"/>
                  </a:cubicBezTo>
                  <a:cubicBezTo>
                    <a:pt x="165559" y="1536924"/>
                    <a:pt x="93168" y="1531244"/>
                    <a:pt x="20816" y="1526565"/>
                  </a:cubicBezTo>
                  <a:cubicBezTo>
                    <a:pt x="5350" y="1525526"/>
                    <a:pt x="-1278" y="1520717"/>
                    <a:pt x="151" y="1505381"/>
                  </a:cubicBezTo>
                  <a:cubicBezTo>
                    <a:pt x="411" y="1500403"/>
                    <a:pt x="411" y="1495413"/>
                    <a:pt x="151" y="1490435"/>
                  </a:cubicBezTo>
                  <a:cubicBezTo>
                    <a:pt x="151" y="1005233"/>
                    <a:pt x="151" y="520018"/>
                    <a:pt x="151" y="34817"/>
                  </a:cubicBezTo>
                  <a:cubicBezTo>
                    <a:pt x="151" y="8044"/>
                    <a:pt x="6000" y="-1054"/>
                    <a:pt x="34462" y="-144"/>
                  </a:cubicBezTo>
                  <a:cubicBezTo>
                    <a:pt x="103214" y="2195"/>
                    <a:pt x="171966" y="1675"/>
                    <a:pt x="240718" y="-144"/>
                  </a:cubicBezTo>
                  <a:cubicBezTo>
                    <a:pt x="263462" y="-144"/>
                    <a:pt x="268791" y="5834"/>
                    <a:pt x="268661" y="28188"/>
                  </a:cubicBezTo>
                  <a:cubicBezTo>
                    <a:pt x="267751" y="221058"/>
                    <a:pt x="268661" y="413927"/>
                    <a:pt x="268661" y="606797"/>
                  </a:cubicBezTo>
                  <a:lnTo>
                    <a:pt x="268661" y="636429"/>
                  </a:lnTo>
                  <a:lnTo>
                    <a:pt x="272949" y="638118"/>
                  </a:lnTo>
                  <a:cubicBezTo>
                    <a:pt x="297513" y="592630"/>
                    <a:pt x="322207" y="547142"/>
                    <a:pt x="346380" y="501654"/>
                  </a:cubicBezTo>
                  <a:cubicBezTo>
                    <a:pt x="429987" y="343096"/>
                    <a:pt x="513607" y="184537"/>
                    <a:pt x="597215" y="25979"/>
                  </a:cubicBezTo>
                  <a:cubicBezTo>
                    <a:pt x="602959" y="9772"/>
                    <a:pt x="619114" y="-352"/>
                    <a:pt x="636204" y="1545"/>
                  </a:cubicBezTo>
                  <a:cubicBezTo>
                    <a:pt x="706906" y="3105"/>
                    <a:pt x="777646" y="3105"/>
                    <a:pt x="848438" y="1545"/>
                  </a:cubicBezTo>
                  <a:cubicBezTo>
                    <a:pt x="874432" y="1545"/>
                    <a:pt x="877161" y="6354"/>
                    <a:pt x="864814" y="28708"/>
                  </a:cubicBezTo>
                  <a:cubicBezTo>
                    <a:pt x="753564" y="231065"/>
                    <a:pt x="643872" y="434202"/>
                    <a:pt x="531842" y="636169"/>
                  </a:cubicBezTo>
                  <a:cubicBezTo>
                    <a:pt x="517000" y="659238"/>
                    <a:pt x="515375" y="688402"/>
                    <a:pt x="527553" y="712979"/>
                  </a:cubicBezTo>
                  <a:cubicBezTo>
                    <a:pt x="648252" y="994836"/>
                    <a:pt x="760582" y="1280020"/>
                    <a:pt x="864555" y="1568545"/>
                  </a:cubicBezTo>
                  <a:cubicBezTo>
                    <a:pt x="867284" y="1575952"/>
                    <a:pt x="870403" y="1583230"/>
                    <a:pt x="872872" y="1590639"/>
                  </a:cubicBezTo>
                  <a:cubicBezTo>
                    <a:pt x="876771" y="1602206"/>
                    <a:pt x="874302" y="1606235"/>
                    <a:pt x="860526" y="1604545"/>
                  </a:cubicBezTo>
                  <a:cubicBezTo>
                    <a:pt x="779518" y="1595356"/>
                    <a:pt x="698497" y="1586700"/>
                    <a:pt x="617489" y="1578552"/>
                  </a:cubicBezTo>
                  <a:cubicBezTo>
                    <a:pt x="599944" y="1576862"/>
                    <a:pt x="598904" y="1562696"/>
                    <a:pt x="594745" y="1551259"/>
                  </a:cubicBezTo>
                  <a:cubicBezTo>
                    <a:pt x="517415" y="1338375"/>
                    <a:pt x="435277" y="1127180"/>
                    <a:pt x="348330" y="911437"/>
                  </a:cubicBezTo>
                  <a:close/>
                </a:path>
              </a:pathLst>
            </a:custGeom>
            <a:solidFill>
              <a:srgbClr val="E50914"/>
            </a:solidFill>
            <a:ln w="1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4C9F14-4E43-4FED-B7A1-9F0D3DE8141D}"/>
                </a:ext>
              </a:extLst>
            </p:cNvPr>
            <p:cNvSpPr/>
            <p:nvPr/>
          </p:nvSpPr>
          <p:spPr>
            <a:xfrm>
              <a:off x="5146488" y="3811325"/>
              <a:ext cx="919811" cy="1515269"/>
            </a:xfrm>
            <a:custGeom>
              <a:avLst/>
              <a:gdLst>
                <a:gd name="connsiteX0" fmla="*/ 460021 w 919811"/>
                <a:gd name="connsiteY0" fmla="*/ 82 h 1515269"/>
                <a:gd name="connsiteX1" fmla="*/ 627547 w 919811"/>
                <a:gd name="connsiteY1" fmla="*/ 82 h 1515269"/>
                <a:gd name="connsiteX2" fmla="*/ 659259 w 919811"/>
                <a:gd name="connsiteY2" fmla="*/ 25036 h 1515269"/>
                <a:gd name="connsiteX3" fmla="*/ 771679 w 919811"/>
                <a:gd name="connsiteY3" fmla="*/ 627818 h 1515269"/>
                <a:gd name="connsiteX4" fmla="*/ 856677 w 919811"/>
                <a:gd name="connsiteY4" fmla="*/ 1109991 h 1515269"/>
                <a:gd name="connsiteX5" fmla="*/ 918541 w 919811"/>
                <a:gd name="connsiteY5" fmla="*/ 1467527 h 1515269"/>
                <a:gd name="connsiteX6" fmla="*/ 904894 w 919811"/>
                <a:gd name="connsiteY6" fmla="*/ 1486372 h 1515269"/>
                <a:gd name="connsiteX7" fmla="*/ 674725 w 919811"/>
                <a:gd name="connsiteY7" fmla="*/ 1491051 h 1515269"/>
                <a:gd name="connsiteX8" fmla="*/ 648732 w 919811"/>
                <a:gd name="connsiteY8" fmla="*/ 1467657 h 1515269"/>
                <a:gd name="connsiteX9" fmla="*/ 612341 w 919811"/>
                <a:gd name="connsiteY9" fmla="*/ 1225401 h 1515269"/>
                <a:gd name="connsiteX10" fmla="*/ 585438 w 919811"/>
                <a:gd name="connsiteY10" fmla="*/ 1202917 h 1515269"/>
                <a:gd name="connsiteX11" fmla="*/ 310430 w 919811"/>
                <a:gd name="connsiteY11" fmla="*/ 1209285 h 1515269"/>
                <a:gd name="connsiteX12" fmla="*/ 283397 w 919811"/>
                <a:gd name="connsiteY12" fmla="*/ 1232419 h 1515269"/>
                <a:gd name="connsiteX13" fmla="*/ 247007 w 919811"/>
                <a:gd name="connsiteY13" fmla="*/ 1480914 h 1515269"/>
                <a:gd name="connsiteX14" fmla="*/ 226212 w 919811"/>
                <a:gd name="connsiteY14" fmla="*/ 1503268 h 1515269"/>
                <a:gd name="connsiteX15" fmla="*/ 20346 w 919811"/>
                <a:gd name="connsiteY15" fmla="*/ 1514835 h 1515269"/>
                <a:gd name="connsiteX16" fmla="*/ 981 w 919811"/>
                <a:gd name="connsiteY16" fmla="*/ 1493131 h 1515269"/>
                <a:gd name="connsiteX17" fmla="*/ 52058 w 919811"/>
                <a:gd name="connsiteY17" fmla="*/ 1181213 h 1515269"/>
                <a:gd name="connsiteX18" fmla="*/ 109373 w 919811"/>
                <a:gd name="connsiteY18" fmla="*/ 852788 h 1515269"/>
                <a:gd name="connsiteX19" fmla="*/ 172146 w 919811"/>
                <a:gd name="connsiteY19" fmla="*/ 504480 h 1515269"/>
                <a:gd name="connsiteX20" fmla="*/ 240898 w 919811"/>
                <a:gd name="connsiteY20" fmla="*/ 133427 h 1515269"/>
                <a:gd name="connsiteX21" fmla="*/ 260653 w 919811"/>
                <a:gd name="connsiteY21" fmla="*/ 23086 h 1515269"/>
                <a:gd name="connsiteX22" fmla="*/ 290026 w 919811"/>
                <a:gd name="connsiteY22" fmla="*/ -178 h 1515269"/>
                <a:gd name="connsiteX23" fmla="*/ 460541 w 919811"/>
                <a:gd name="connsiteY23" fmla="*/ -178 h 15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19811" h="1515269">
                  <a:moveTo>
                    <a:pt x="460021" y="82"/>
                  </a:moveTo>
                  <a:cubicBezTo>
                    <a:pt x="515906" y="82"/>
                    <a:pt x="571662" y="992"/>
                    <a:pt x="627547" y="82"/>
                  </a:cubicBezTo>
                  <a:cubicBezTo>
                    <a:pt x="647042" y="82"/>
                    <a:pt x="655620" y="5931"/>
                    <a:pt x="659259" y="25036"/>
                  </a:cubicBezTo>
                  <a:cubicBezTo>
                    <a:pt x="696429" y="226093"/>
                    <a:pt x="734899" y="426760"/>
                    <a:pt x="771679" y="627818"/>
                  </a:cubicBezTo>
                  <a:cubicBezTo>
                    <a:pt x="801051" y="788325"/>
                    <a:pt x="828734" y="949223"/>
                    <a:pt x="856677" y="1109991"/>
                  </a:cubicBezTo>
                  <a:cubicBezTo>
                    <a:pt x="877471" y="1229170"/>
                    <a:pt x="896966" y="1348609"/>
                    <a:pt x="918541" y="1467527"/>
                  </a:cubicBezTo>
                  <a:cubicBezTo>
                    <a:pt x="921530" y="1483383"/>
                    <a:pt x="919841" y="1486243"/>
                    <a:pt x="904894" y="1486372"/>
                  </a:cubicBezTo>
                  <a:cubicBezTo>
                    <a:pt x="828215" y="1487412"/>
                    <a:pt x="751405" y="1488062"/>
                    <a:pt x="674725" y="1491051"/>
                  </a:cubicBezTo>
                  <a:cubicBezTo>
                    <a:pt x="655100" y="1491701"/>
                    <a:pt x="650291" y="1481694"/>
                    <a:pt x="648732" y="1467657"/>
                  </a:cubicBezTo>
                  <a:cubicBezTo>
                    <a:pt x="635735" y="1386948"/>
                    <a:pt x="623388" y="1306240"/>
                    <a:pt x="612341" y="1225401"/>
                  </a:cubicBezTo>
                  <a:cubicBezTo>
                    <a:pt x="609872" y="1207076"/>
                    <a:pt x="602594" y="1202397"/>
                    <a:pt x="585438" y="1202917"/>
                  </a:cubicBezTo>
                  <a:cubicBezTo>
                    <a:pt x="493812" y="1205516"/>
                    <a:pt x="402056" y="1204086"/>
                    <a:pt x="310430" y="1209285"/>
                  </a:cubicBezTo>
                  <a:cubicBezTo>
                    <a:pt x="292235" y="1210325"/>
                    <a:pt x="285607" y="1217603"/>
                    <a:pt x="283397" y="1232419"/>
                  </a:cubicBezTo>
                  <a:cubicBezTo>
                    <a:pt x="270921" y="1315246"/>
                    <a:pt x="258795" y="1398086"/>
                    <a:pt x="247007" y="1480914"/>
                  </a:cubicBezTo>
                  <a:cubicBezTo>
                    <a:pt x="245187" y="1493910"/>
                    <a:pt x="243108" y="1502618"/>
                    <a:pt x="226212" y="1503268"/>
                  </a:cubicBezTo>
                  <a:cubicBezTo>
                    <a:pt x="157590" y="1506257"/>
                    <a:pt x="88968" y="1510416"/>
                    <a:pt x="20346" y="1514835"/>
                  </a:cubicBezTo>
                  <a:cubicBezTo>
                    <a:pt x="2801" y="1516004"/>
                    <a:pt x="-2528" y="1513275"/>
                    <a:pt x="981" y="1493131"/>
                  </a:cubicBezTo>
                  <a:cubicBezTo>
                    <a:pt x="19047" y="1389158"/>
                    <a:pt x="34513" y="1285185"/>
                    <a:pt x="52058" y="1181213"/>
                  </a:cubicBezTo>
                  <a:cubicBezTo>
                    <a:pt x="70513" y="1071651"/>
                    <a:pt x="90008" y="962220"/>
                    <a:pt x="109373" y="852788"/>
                  </a:cubicBezTo>
                  <a:cubicBezTo>
                    <a:pt x="130076" y="736690"/>
                    <a:pt x="151001" y="620578"/>
                    <a:pt x="172146" y="504480"/>
                  </a:cubicBezTo>
                  <a:cubicBezTo>
                    <a:pt x="194761" y="380752"/>
                    <a:pt x="218025" y="257545"/>
                    <a:pt x="240898" y="133427"/>
                  </a:cubicBezTo>
                  <a:cubicBezTo>
                    <a:pt x="247787" y="96777"/>
                    <a:pt x="253895" y="59866"/>
                    <a:pt x="260653" y="23086"/>
                  </a:cubicBezTo>
                  <a:cubicBezTo>
                    <a:pt x="263513" y="6061"/>
                    <a:pt x="271310" y="-698"/>
                    <a:pt x="290026" y="-178"/>
                  </a:cubicBezTo>
                  <a:cubicBezTo>
                    <a:pt x="346821" y="1252"/>
                    <a:pt x="403746" y="-178"/>
                    <a:pt x="460541" y="-178"/>
                  </a:cubicBezTo>
                  <a:close/>
                </a:path>
              </a:pathLst>
            </a:custGeom>
            <a:solidFill>
              <a:srgbClr val="E50914"/>
            </a:solidFill>
            <a:ln w="1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A571C8-7F5F-4200-9BF7-8990D5CC92B8}"/>
                </a:ext>
              </a:extLst>
            </p:cNvPr>
            <p:cNvSpPr/>
            <p:nvPr/>
          </p:nvSpPr>
          <p:spPr>
            <a:xfrm>
              <a:off x="8144105" y="3795965"/>
              <a:ext cx="791116" cy="1713430"/>
            </a:xfrm>
            <a:custGeom>
              <a:avLst/>
              <a:gdLst>
                <a:gd name="connsiteX0" fmla="*/ 664895 w 791116"/>
                <a:gd name="connsiteY0" fmla="*/ 461355 h 1713430"/>
                <a:gd name="connsiteX1" fmla="*/ 560272 w 791116"/>
                <a:gd name="connsiteY1" fmla="*/ 461355 h 1713430"/>
                <a:gd name="connsiteX2" fmla="*/ 534279 w 791116"/>
                <a:gd name="connsiteY2" fmla="*/ 435362 h 1713430"/>
                <a:gd name="connsiteX3" fmla="*/ 527131 w 791116"/>
                <a:gd name="connsiteY3" fmla="*/ 320082 h 1713430"/>
                <a:gd name="connsiteX4" fmla="*/ 403013 w 791116"/>
                <a:gd name="connsiteY4" fmla="*/ 230146 h 1713430"/>
                <a:gd name="connsiteX5" fmla="*/ 281235 w 791116"/>
                <a:gd name="connsiteY5" fmla="*/ 331649 h 1713430"/>
                <a:gd name="connsiteX6" fmla="*/ 364283 w 791116"/>
                <a:gd name="connsiteY6" fmla="*/ 599769 h 1713430"/>
                <a:gd name="connsiteX7" fmla="*/ 529600 w 791116"/>
                <a:gd name="connsiteY7" fmla="*/ 767815 h 1713430"/>
                <a:gd name="connsiteX8" fmla="*/ 755871 w 791116"/>
                <a:gd name="connsiteY8" fmla="*/ 1088701 h 1713430"/>
                <a:gd name="connsiteX9" fmla="*/ 785763 w 791116"/>
                <a:gd name="connsiteY9" fmla="*/ 1386843 h 1713430"/>
                <a:gd name="connsiteX10" fmla="*/ 752232 w 791116"/>
                <a:gd name="connsiteY10" fmla="*/ 1533184 h 1713430"/>
                <a:gd name="connsiteX11" fmla="*/ 495679 w 791116"/>
                <a:gd name="connsiteY11" fmla="*/ 1713057 h 1713430"/>
                <a:gd name="connsiteX12" fmla="*/ 140222 w 791116"/>
                <a:gd name="connsiteY12" fmla="*/ 1588810 h 1713430"/>
                <a:gd name="connsiteX13" fmla="*/ 12726 w 791116"/>
                <a:gd name="connsiteY13" fmla="*/ 1339535 h 1713430"/>
                <a:gd name="connsiteX14" fmla="*/ 379 w 791116"/>
                <a:gd name="connsiteY14" fmla="*/ 1141077 h 1713430"/>
                <a:gd name="connsiteX15" fmla="*/ 28711 w 791116"/>
                <a:gd name="connsiteY15" fmla="*/ 1114304 h 1713430"/>
                <a:gd name="connsiteX16" fmla="*/ 222101 w 791116"/>
                <a:gd name="connsiteY16" fmla="*/ 1131590 h 1713430"/>
                <a:gd name="connsiteX17" fmla="*/ 256542 w 791116"/>
                <a:gd name="connsiteY17" fmla="*/ 1169410 h 1713430"/>
                <a:gd name="connsiteX18" fmla="*/ 263690 w 791116"/>
                <a:gd name="connsiteY18" fmla="*/ 1332387 h 1713430"/>
                <a:gd name="connsiteX19" fmla="*/ 451751 w 791116"/>
                <a:gd name="connsiteY19" fmla="*/ 1435450 h 1713430"/>
                <a:gd name="connsiteX20" fmla="*/ 521672 w 791116"/>
                <a:gd name="connsiteY20" fmla="*/ 1325369 h 1713430"/>
                <a:gd name="connsiteX21" fmla="*/ 391706 w 791116"/>
                <a:gd name="connsiteY21" fmla="*/ 996295 h 1713430"/>
                <a:gd name="connsiteX22" fmla="*/ 171674 w 791116"/>
                <a:gd name="connsiteY22" fmla="*/ 773014 h 1713430"/>
                <a:gd name="connsiteX23" fmla="*/ 22603 w 791116"/>
                <a:gd name="connsiteY23" fmla="*/ 506454 h 1713430"/>
                <a:gd name="connsiteX24" fmla="*/ 43917 w 791116"/>
                <a:gd name="connsiteY24" fmla="*/ 200644 h 1713430"/>
                <a:gd name="connsiteX25" fmla="*/ 229769 w 791116"/>
                <a:gd name="connsiteY25" fmla="*/ 27139 h 1713430"/>
                <a:gd name="connsiteX26" fmla="*/ 540387 w 791116"/>
                <a:gd name="connsiteY26" fmla="*/ 19471 h 1713430"/>
                <a:gd name="connsiteX27" fmla="*/ 778485 w 791116"/>
                <a:gd name="connsiteY27" fmla="*/ 298248 h 1713430"/>
                <a:gd name="connsiteX28" fmla="*/ 790702 w 791116"/>
                <a:gd name="connsiteY28" fmla="*/ 446149 h 1713430"/>
                <a:gd name="connsiteX29" fmla="*/ 766788 w 791116"/>
                <a:gd name="connsiteY29" fmla="*/ 469023 h 1713430"/>
                <a:gd name="connsiteX30" fmla="*/ 665284 w 791116"/>
                <a:gd name="connsiteY30" fmla="*/ 469023 h 171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1116" h="1713430">
                  <a:moveTo>
                    <a:pt x="664895" y="461355"/>
                  </a:moveTo>
                  <a:cubicBezTo>
                    <a:pt x="630064" y="461355"/>
                    <a:pt x="595103" y="460576"/>
                    <a:pt x="560272" y="461355"/>
                  </a:cubicBezTo>
                  <a:cubicBezTo>
                    <a:pt x="541037" y="461355"/>
                    <a:pt x="534279" y="455507"/>
                    <a:pt x="534279" y="435362"/>
                  </a:cubicBezTo>
                  <a:cubicBezTo>
                    <a:pt x="534279" y="396372"/>
                    <a:pt x="537138" y="358033"/>
                    <a:pt x="527131" y="320082"/>
                  </a:cubicBezTo>
                  <a:cubicBezTo>
                    <a:pt x="513900" y="263391"/>
                    <a:pt x="461004" y="225064"/>
                    <a:pt x="403013" y="230146"/>
                  </a:cubicBezTo>
                  <a:cubicBezTo>
                    <a:pt x="330622" y="232745"/>
                    <a:pt x="293712" y="265367"/>
                    <a:pt x="281235" y="331649"/>
                  </a:cubicBezTo>
                  <a:cubicBezTo>
                    <a:pt x="261610" y="435622"/>
                    <a:pt x="300340" y="521400"/>
                    <a:pt x="364283" y="599769"/>
                  </a:cubicBezTo>
                  <a:cubicBezTo>
                    <a:pt x="414190" y="660853"/>
                    <a:pt x="473325" y="712969"/>
                    <a:pt x="529600" y="767815"/>
                  </a:cubicBezTo>
                  <a:cubicBezTo>
                    <a:pt x="624865" y="860870"/>
                    <a:pt x="710512" y="960685"/>
                    <a:pt x="755871" y="1088701"/>
                  </a:cubicBezTo>
                  <a:cubicBezTo>
                    <a:pt x="788271" y="1184538"/>
                    <a:pt x="798500" y="1286483"/>
                    <a:pt x="785763" y="1386843"/>
                  </a:cubicBezTo>
                  <a:cubicBezTo>
                    <a:pt x="781396" y="1436931"/>
                    <a:pt x="770115" y="1486189"/>
                    <a:pt x="752232" y="1533184"/>
                  </a:cubicBezTo>
                  <a:cubicBezTo>
                    <a:pt x="705834" y="1647814"/>
                    <a:pt x="618627" y="1710328"/>
                    <a:pt x="495679" y="1713057"/>
                  </a:cubicBezTo>
                  <a:cubicBezTo>
                    <a:pt x="363114" y="1715916"/>
                    <a:pt x="240036" y="1682515"/>
                    <a:pt x="140222" y="1588810"/>
                  </a:cubicBezTo>
                  <a:cubicBezTo>
                    <a:pt x="68091" y="1521098"/>
                    <a:pt x="30141" y="1435190"/>
                    <a:pt x="12726" y="1339535"/>
                  </a:cubicBezTo>
                  <a:cubicBezTo>
                    <a:pt x="2692" y="1273889"/>
                    <a:pt x="-1441" y="1207464"/>
                    <a:pt x="379" y="1141077"/>
                  </a:cubicBezTo>
                  <a:cubicBezTo>
                    <a:pt x="379" y="1119633"/>
                    <a:pt x="4018" y="1111445"/>
                    <a:pt x="28711" y="1114304"/>
                  </a:cubicBezTo>
                  <a:cubicBezTo>
                    <a:pt x="92914" y="1121972"/>
                    <a:pt x="157508" y="1127301"/>
                    <a:pt x="222101" y="1131590"/>
                  </a:cubicBezTo>
                  <a:cubicBezTo>
                    <a:pt x="247314" y="1133409"/>
                    <a:pt x="257192" y="1141727"/>
                    <a:pt x="256542" y="1169410"/>
                  </a:cubicBezTo>
                  <a:cubicBezTo>
                    <a:pt x="254982" y="1223735"/>
                    <a:pt x="251993" y="1278451"/>
                    <a:pt x="263690" y="1332387"/>
                  </a:cubicBezTo>
                  <a:cubicBezTo>
                    <a:pt x="284224" y="1426482"/>
                    <a:pt x="377670" y="1454945"/>
                    <a:pt x="451751" y="1435450"/>
                  </a:cubicBezTo>
                  <a:cubicBezTo>
                    <a:pt x="495159" y="1424143"/>
                    <a:pt x="516734" y="1380734"/>
                    <a:pt x="521672" y="1325369"/>
                  </a:cubicBezTo>
                  <a:cubicBezTo>
                    <a:pt x="534669" y="1192544"/>
                    <a:pt x="476184" y="1089741"/>
                    <a:pt x="391706" y="996295"/>
                  </a:cubicBezTo>
                  <a:cubicBezTo>
                    <a:pt x="321265" y="918316"/>
                    <a:pt x="240556" y="851773"/>
                    <a:pt x="171674" y="773014"/>
                  </a:cubicBezTo>
                  <a:cubicBezTo>
                    <a:pt x="102792" y="694254"/>
                    <a:pt x="43917" y="610686"/>
                    <a:pt x="22603" y="506454"/>
                  </a:cubicBezTo>
                  <a:cubicBezTo>
                    <a:pt x="1289" y="402221"/>
                    <a:pt x="3888" y="299938"/>
                    <a:pt x="43917" y="200644"/>
                  </a:cubicBezTo>
                  <a:cubicBezTo>
                    <a:pt x="76214" y="117531"/>
                    <a:pt x="144628" y="53652"/>
                    <a:pt x="229769" y="27139"/>
                  </a:cubicBezTo>
                  <a:cubicBezTo>
                    <a:pt x="330193" y="-6496"/>
                    <a:pt x="438416" y="-9160"/>
                    <a:pt x="540387" y="19471"/>
                  </a:cubicBezTo>
                  <a:cubicBezTo>
                    <a:pt x="683350" y="58461"/>
                    <a:pt x="752492" y="160354"/>
                    <a:pt x="778485" y="298248"/>
                  </a:cubicBezTo>
                  <a:cubicBezTo>
                    <a:pt x="786777" y="347102"/>
                    <a:pt x="790870" y="396593"/>
                    <a:pt x="790702" y="446149"/>
                  </a:cubicBezTo>
                  <a:cubicBezTo>
                    <a:pt x="790702" y="464734"/>
                    <a:pt x="784983" y="469803"/>
                    <a:pt x="766788" y="469023"/>
                  </a:cubicBezTo>
                  <a:cubicBezTo>
                    <a:pt x="732997" y="467594"/>
                    <a:pt x="699076" y="469023"/>
                    <a:pt x="665284" y="469023"/>
                  </a:cubicBezTo>
                  <a:close/>
                </a:path>
              </a:pathLst>
            </a:custGeom>
            <a:solidFill>
              <a:srgbClr val="E50914"/>
            </a:solidFill>
            <a:ln w="1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7AB1E7-B977-4C62-86AF-DE5D5E37895B}"/>
                </a:ext>
              </a:extLst>
            </p:cNvPr>
            <p:cNvSpPr/>
            <p:nvPr/>
          </p:nvSpPr>
          <p:spPr>
            <a:xfrm>
              <a:off x="3262471" y="3814082"/>
              <a:ext cx="818966" cy="1684929"/>
            </a:xfrm>
            <a:custGeom>
              <a:avLst/>
              <a:gdLst>
                <a:gd name="connsiteX0" fmla="*/ 275891 w 818966"/>
                <a:gd name="connsiteY0" fmla="*/ 956473 h 1684929"/>
                <a:gd name="connsiteX1" fmla="*/ 275891 w 818966"/>
                <a:gd name="connsiteY1" fmla="*/ 267654 h 1684929"/>
                <a:gd name="connsiteX2" fmla="*/ 240930 w 818966"/>
                <a:gd name="connsiteY2" fmla="*/ 232304 h 1684929"/>
                <a:gd name="connsiteX3" fmla="*/ 19988 w 818966"/>
                <a:gd name="connsiteY3" fmla="*/ 237242 h 1684929"/>
                <a:gd name="connsiteX4" fmla="*/ -27 w 818966"/>
                <a:gd name="connsiteY4" fmla="*/ 217227 h 1684929"/>
                <a:gd name="connsiteX5" fmla="*/ -27 w 818966"/>
                <a:gd name="connsiteY5" fmla="*/ 23448 h 1684929"/>
                <a:gd name="connsiteX6" fmla="*/ 24407 w 818966"/>
                <a:gd name="connsiteY6" fmla="*/ 1614 h 1684929"/>
                <a:gd name="connsiteX7" fmla="*/ 479288 w 818966"/>
                <a:gd name="connsiteY7" fmla="*/ 964 h 1684929"/>
                <a:gd name="connsiteX8" fmla="*/ 790296 w 818966"/>
                <a:gd name="connsiteY8" fmla="*/ -205 h 1684929"/>
                <a:gd name="connsiteX9" fmla="*/ 818889 w 818966"/>
                <a:gd name="connsiteY9" fmla="*/ 27867 h 1684929"/>
                <a:gd name="connsiteX10" fmla="*/ 818889 w 818966"/>
                <a:gd name="connsiteY10" fmla="*/ 194743 h 1684929"/>
                <a:gd name="connsiteX11" fmla="*/ 789776 w 818966"/>
                <a:gd name="connsiteY11" fmla="*/ 222816 h 1684929"/>
                <a:gd name="connsiteX12" fmla="*/ 580531 w 818966"/>
                <a:gd name="connsiteY12" fmla="*/ 223986 h 1684929"/>
                <a:gd name="connsiteX13" fmla="*/ 542321 w 818966"/>
                <a:gd name="connsiteY13" fmla="*/ 261936 h 1684929"/>
                <a:gd name="connsiteX14" fmla="*/ 543491 w 818966"/>
                <a:gd name="connsiteY14" fmla="*/ 1612801 h 1684929"/>
                <a:gd name="connsiteX15" fmla="*/ 513989 w 818966"/>
                <a:gd name="connsiteY15" fmla="*/ 1650751 h 1684929"/>
                <a:gd name="connsiteX16" fmla="*/ 299415 w 818966"/>
                <a:gd name="connsiteY16" fmla="*/ 1683893 h 1684929"/>
                <a:gd name="connsiteX17" fmla="*/ 275891 w 818966"/>
                <a:gd name="connsiteY17" fmla="*/ 1660239 h 1684929"/>
                <a:gd name="connsiteX18" fmla="*/ 275891 w 818966"/>
                <a:gd name="connsiteY18" fmla="*/ 956473 h 168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8966" h="1684929">
                  <a:moveTo>
                    <a:pt x="275891" y="956473"/>
                  </a:moveTo>
                  <a:cubicBezTo>
                    <a:pt x="275891" y="726824"/>
                    <a:pt x="275891" y="497304"/>
                    <a:pt x="275891" y="267654"/>
                  </a:cubicBezTo>
                  <a:cubicBezTo>
                    <a:pt x="275891" y="240101"/>
                    <a:pt x="271602" y="230614"/>
                    <a:pt x="240930" y="232304"/>
                  </a:cubicBezTo>
                  <a:cubicBezTo>
                    <a:pt x="167369" y="236332"/>
                    <a:pt x="93549" y="235033"/>
                    <a:pt x="19988" y="237242"/>
                  </a:cubicBezTo>
                  <a:cubicBezTo>
                    <a:pt x="3612" y="237242"/>
                    <a:pt x="-287" y="232433"/>
                    <a:pt x="-27" y="217227"/>
                  </a:cubicBezTo>
                  <a:cubicBezTo>
                    <a:pt x="623" y="152244"/>
                    <a:pt x="1143" y="87262"/>
                    <a:pt x="-27" y="23448"/>
                  </a:cubicBezTo>
                  <a:cubicBezTo>
                    <a:pt x="-27" y="2914"/>
                    <a:pt x="8031" y="1614"/>
                    <a:pt x="24407" y="1614"/>
                  </a:cubicBezTo>
                  <a:cubicBezTo>
                    <a:pt x="175817" y="1614"/>
                    <a:pt x="327357" y="1614"/>
                    <a:pt x="479288" y="964"/>
                  </a:cubicBezTo>
                  <a:cubicBezTo>
                    <a:pt x="583260" y="964"/>
                    <a:pt x="687233" y="964"/>
                    <a:pt x="790296" y="-205"/>
                  </a:cubicBezTo>
                  <a:cubicBezTo>
                    <a:pt x="812260" y="-205"/>
                    <a:pt x="819538" y="4993"/>
                    <a:pt x="818889" y="27867"/>
                  </a:cubicBezTo>
                  <a:cubicBezTo>
                    <a:pt x="817199" y="83362"/>
                    <a:pt x="817199" y="139118"/>
                    <a:pt x="818889" y="194743"/>
                  </a:cubicBezTo>
                  <a:cubicBezTo>
                    <a:pt x="819538" y="217877"/>
                    <a:pt x="811480" y="222946"/>
                    <a:pt x="789776" y="222816"/>
                  </a:cubicBezTo>
                  <a:cubicBezTo>
                    <a:pt x="719985" y="222816"/>
                    <a:pt x="650323" y="224895"/>
                    <a:pt x="580531" y="223986"/>
                  </a:cubicBezTo>
                  <a:cubicBezTo>
                    <a:pt x="551939" y="223986"/>
                    <a:pt x="541541" y="230484"/>
                    <a:pt x="542321" y="261936"/>
                  </a:cubicBezTo>
                  <a:cubicBezTo>
                    <a:pt x="543621" y="712268"/>
                    <a:pt x="543101" y="1162469"/>
                    <a:pt x="543491" y="1612801"/>
                  </a:cubicBezTo>
                  <a:cubicBezTo>
                    <a:pt x="543491" y="1634506"/>
                    <a:pt x="543491" y="1647632"/>
                    <a:pt x="513989" y="1650751"/>
                  </a:cubicBezTo>
                  <a:cubicBezTo>
                    <a:pt x="442117" y="1658419"/>
                    <a:pt x="371026" y="1671546"/>
                    <a:pt x="299415" y="1683893"/>
                  </a:cubicBezTo>
                  <a:cubicBezTo>
                    <a:pt x="276931" y="1687792"/>
                    <a:pt x="275891" y="1677655"/>
                    <a:pt x="275891" y="1660239"/>
                  </a:cubicBezTo>
                  <a:cubicBezTo>
                    <a:pt x="276151" y="1425612"/>
                    <a:pt x="276151" y="1191023"/>
                    <a:pt x="275891" y="956473"/>
                  </a:cubicBezTo>
                  <a:close/>
                </a:path>
              </a:pathLst>
            </a:custGeom>
            <a:solidFill>
              <a:srgbClr val="E50914"/>
            </a:solidFill>
            <a:ln w="1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66F511-0C94-438F-B99A-38976553065D}"/>
                </a:ext>
              </a:extLst>
            </p:cNvPr>
            <p:cNvSpPr/>
            <p:nvPr/>
          </p:nvSpPr>
          <p:spPr>
            <a:xfrm>
              <a:off x="5468970" y="4075573"/>
              <a:ext cx="246263" cy="731707"/>
            </a:xfrm>
            <a:custGeom>
              <a:avLst/>
              <a:gdLst>
                <a:gd name="connsiteX0" fmla="*/ 125323 w 246263"/>
                <a:gd name="connsiteY0" fmla="*/ -205 h 731707"/>
                <a:gd name="connsiteX1" fmla="*/ 190306 w 246263"/>
                <a:gd name="connsiteY1" fmla="*/ 380465 h 731707"/>
                <a:gd name="connsiteX2" fmla="*/ 245671 w 246263"/>
                <a:gd name="connsiteY2" fmla="*/ 709408 h 731707"/>
                <a:gd name="connsiteX3" fmla="*/ 230465 w 246263"/>
                <a:gd name="connsiteY3" fmla="*/ 728124 h 731707"/>
                <a:gd name="connsiteX4" fmla="*/ 15242 w 246263"/>
                <a:gd name="connsiteY4" fmla="*/ 731502 h 731707"/>
                <a:gd name="connsiteX5" fmla="*/ 1205 w 246263"/>
                <a:gd name="connsiteY5" fmla="*/ 709798 h 731707"/>
                <a:gd name="connsiteX6" fmla="*/ 27199 w 246263"/>
                <a:gd name="connsiteY6" fmla="*/ 552670 h 731707"/>
                <a:gd name="connsiteX7" fmla="*/ 79185 w 246263"/>
                <a:gd name="connsiteY7" fmla="*/ 246990 h 731707"/>
                <a:gd name="connsiteX8" fmla="*/ 121424 w 246263"/>
                <a:gd name="connsiteY8" fmla="*/ 54 h 73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263" h="731707">
                  <a:moveTo>
                    <a:pt x="125323" y="-205"/>
                  </a:moveTo>
                  <a:cubicBezTo>
                    <a:pt x="147157" y="126641"/>
                    <a:pt x="169381" y="253488"/>
                    <a:pt x="190306" y="380465"/>
                  </a:cubicBezTo>
                  <a:cubicBezTo>
                    <a:pt x="209151" y="490026"/>
                    <a:pt x="227346" y="599717"/>
                    <a:pt x="245671" y="709408"/>
                  </a:cubicBezTo>
                  <a:cubicBezTo>
                    <a:pt x="247751" y="721365"/>
                    <a:pt x="244242" y="727994"/>
                    <a:pt x="230465" y="728124"/>
                  </a:cubicBezTo>
                  <a:cubicBezTo>
                    <a:pt x="158724" y="728903"/>
                    <a:pt x="87503" y="729683"/>
                    <a:pt x="15242" y="731502"/>
                  </a:cubicBezTo>
                  <a:cubicBezTo>
                    <a:pt x="-3863" y="731502"/>
                    <a:pt x="-224" y="719416"/>
                    <a:pt x="1205" y="709798"/>
                  </a:cubicBezTo>
                  <a:cubicBezTo>
                    <a:pt x="9263" y="657812"/>
                    <a:pt x="18361" y="605046"/>
                    <a:pt x="27199" y="552670"/>
                  </a:cubicBezTo>
                  <a:cubicBezTo>
                    <a:pt x="44523" y="450776"/>
                    <a:pt x="61861" y="348883"/>
                    <a:pt x="79185" y="246990"/>
                  </a:cubicBezTo>
                  <a:cubicBezTo>
                    <a:pt x="93130" y="164682"/>
                    <a:pt x="107219" y="82362"/>
                    <a:pt x="121424" y="54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1577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F16CF-59E5-520D-B25E-C7A48F37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F5BD6-F5C5-C9E6-6281-3F27A64BB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E7293-770F-F2FB-8D7B-8719D0191A02}"/>
              </a:ext>
            </a:extLst>
          </p:cNvPr>
          <p:cNvSpPr txBox="1"/>
          <p:nvPr/>
        </p:nvSpPr>
        <p:spPr>
          <a:xfrm>
            <a:off x="747942" y="1344190"/>
            <a:ext cx="10307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Objectives: An in-depth exploration of Netflix’s catalog, analysing key factors such as release years, ratings, countries, and genres to uncover trends and insights that drive content distribution and viewer preferences.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Approach: Data cleaning, Visualization and Statistical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Source : Kaggle Netflix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Dataset : Netflix movies and TV shows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Entries : 8790 rows &amp; 9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Key Columns : Title, Type ( Movies/TV Shows ), Director, Country, Rating, Release Year and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8CAF5-7A4F-FF34-777C-BE8518801949}"/>
              </a:ext>
            </a:extLst>
          </p:cNvPr>
          <p:cNvSpPr txBox="1"/>
          <p:nvPr/>
        </p:nvSpPr>
        <p:spPr>
          <a:xfrm>
            <a:off x="985686" y="265912"/>
            <a:ext cx="8598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rgbClr val="C00000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Project Overview &amp; Dataset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854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9B40A-07C0-F6EB-5A93-4D87446C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DBA84-FB3D-DE22-0C9C-DE59D4E1B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07B5B-6325-2E61-3909-6F76C3B6B1DE}"/>
              </a:ext>
            </a:extLst>
          </p:cNvPr>
          <p:cNvSpPr txBox="1"/>
          <p:nvPr/>
        </p:nvSpPr>
        <p:spPr>
          <a:xfrm>
            <a:off x="747942" y="782841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Visualization: Bar chart showing top 10 Genres on Netflix.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Insights: The most common Genres includes International Movies, Drama and Comedies.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B480A-0FB1-3B7B-8741-579A574D3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2" y="1889248"/>
            <a:ext cx="7639665" cy="4110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FF6BDA-963F-DCDD-939E-96E82B5F9D08}"/>
              </a:ext>
            </a:extLst>
          </p:cNvPr>
          <p:cNvSpPr txBox="1"/>
          <p:nvPr/>
        </p:nvSpPr>
        <p:spPr>
          <a:xfrm>
            <a:off x="747942" y="267672"/>
            <a:ext cx="90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Top 10 Most Common Genres </a:t>
            </a:r>
            <a:endParaRPr lang="en-IN" sz="2400" i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470E7-7D76-1C43-9E51-CAB14492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B0E56-7BD4-9F8F-CC24-ADFCC57C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A5BA0-F2E7-64FC-89CC-6BEDC05F4D9F}"/>
              </a:ext>
            </a:extLst>
          </p:cNvPr>
          <p:cNvSpPr txBox="1"/>
          <p:nvPr/>
        </p:nvSpPr>
        <p:spPr>
          <a:xfrm>
            <a:off x="747942" y="845992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Visualization: Bar chart showing Distribution of Movies and TV Shows on Netflix.</a:t>
            </a:r>
          </a:p>
          <a:p>
            <a:endParaRPr lang="en-IN" sz="12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Insights: Movies make up a larger portion of Netflix Catalog while comparing with TV shows.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07AC7-8C95-9E69-6B8B-AE5F86A2E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2" y="1895625"/>
            <a:ext cx="4637867" cy="3990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469A4-8F02-CDD7-7928-77F5D0641B55}"/>
              </a:ext>
            </a:extLst>
          </p:cNvPr>
          <p:cNvSpPr txBox="1"/>
          <p:nvPr/>
        </p:nvSpPr>
        <p:spPr>
          <a:xfrm>
            <a:off x="747942" y="267672"/>
            <a:ext cx="90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Content Type Distribution (Movies vs TV Shows)</a:t>
            </a:r>
            <a:endParaRPr lang="en-IN" sz="2400" i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7D614-DC98-FE31-24FD-07981EA63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99178-DBEE-8102-2D0C-A4767CBC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792B3-95EF-2AFD-2B71-E943613DF26A}"/>
              </a:ext>
            </a:extLst>
          </p:cNvPr>
          <p:cNvSpPr txBox="1"/>
          <p:nvPr/>
        </p:nvSpPr>
        <p:spPr>
          <a:xfrm>
            <a:off x="745046" y="845992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Visualization: Bar chart showing top 10 Directors working with Netflix.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Insights: Almost 90% of Movies and TV show’s Directors Name is unavailable in provided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85615-9D71-1862-E71E-B6653D7E6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6" y="1732987"/>
            <a:ext cx="6888007" cy="3720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2F53A-5D25-64F1-7388-83B6F1F2CA61}"/>
              </a:ext>
            </a:extLst>
          </p:cNvPr>
          <p:cNvSpPr txBox="1"/>
          <p:nvPr/>
        </p:nvSpPr>
        <p:spPr>
          <a:xfrm>
            <a:off x="747942" y="267672"/>
            <a:ext cx="90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Top 10 Directors with most titles on Netflix </a:t>
            </a:r>
            <a:endParaRPr lang="en-IN" sz="2400" i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8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AD5A56-2C0E-73BE-94C3-60F3AEB8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1E80A-01B9-A3B4-6C7D-72318031F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C15BB-7F61-F88D-DFDF-9959AEB5FFF5}"/>
              </a:ext>
            </a:extLst>
          </p:cNvPr>
          <p:cNvSpPr txBox="1"/>
          <p:nvPr/>
        </p:nvSpPr>
        <p:spPr>
          <a:xfrm>
            <a:off x="745046" y="839326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Visualization: Bar chart showing top 10 Directors working with Netflix.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Insights: Almost 90% of Movies and TV show’s Directors Name is unavailable in provided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E9B89-84F2-9D87-7BC5-A6ABE5C2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6" y="1865068"/>
            <a:ext cx="6888007" cy="3720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61B8E-AC50-8942-6B92-F2B298538AD5}"/>
              </a:ext>
            </a:extLst>
          </p:cNvPr>
          <p:cNvSpPr txBox="1"/>
          <p:nvPr/>
        </p:nvSpPr>
        <p:spPr>
          <a:xfrm>
            <a:off x="747942" y="267672"/>
            <a:ext cx="90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Top 10 Directors with most titles on Netflix </a:t>
            </a:r>
            <a:endParaRPr lang="en-IN" sz="2400" i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8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B12DC-678F-A261-9B56-2A42BE758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7BAB0-F9B6-C1D8-FEEF-581E8A68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44D2AD-0132-8E0F-34FF-0B6DBB3A916A}"/>
              </a:ext>
            </a:extLst>
          </p:cNvPr>
          <p:cNvSpPr txBox="1"/>
          <p:nvPr/>
        </p:nvSpPr>
        <p:spPr>
          <a:xfrm>
            <a:off x="747942" y="845992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Visualization: Bar chart showing content rating Distribution of Netflix.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Insights: Netflix create most of the Movies in TV-MA or TV-14 ratings.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5731D-7D57-008E-D982-4B4C0D9B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2" y="2060698"/>
            <a:ext cx="7091762" cy="4230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02466-1E00-E0F6-9AD6-20A225B68805}"/>
              </a:ext>
            </a:extLst>
          </p:cNvPr>
          <p:cNvSpPr txBox="1"/>
          <p:nvPr/>
        </p:nvSpPr>
        <p:spPr>
          <a:xfrm>
            <a:off x="747942" y="267672"/>
            <a:ext cx="90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Distribution of Content ratings on Netflix</a:t>
            </a:r>
            <a:endParaRPr lang="en-IN" sz="2400" i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2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9FA62-4CA4-FCF5-6868-BFE597B4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D9F8B-DD9F-B866-AEA0-E67DF4E7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E6933-D620-4DFD-171D-6B6A888CD0B4}"/>
              </a:ext>
            </a:extLst>
          </p:cNvPr>
          <p:cNvSpPr txBox="1"/>
          <p:nvPr/>
        </p:nvSpPr>
        <p:spPr>
          <a:xfrm>
            <a:off x="747942" y="845992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Visualization: Bar chart showing Netflix content Distribution for Top 10 Countries.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Insights: After United States India is the biggest Movies &amp; TV Show Market for Netflix.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468BD-2DAA-7151-E8F0-0764E5FB0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2" y="1965730"/>
            <a:ext cx="7044444" cy="4198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FC58B7-C5C1-67B8-BCDB-50F71D23F9A2}"/>
              </a:ext>
            </a:extLst>
          </p:cNvPr>
          <p:cNvSpPr txBox="1"/>
          <p:nvPr/>
        </p:nvSpPr>
        <p:spPr>
          <a:xfrm>
            <a:off x="747942" y="267672"/>
            <a:ext cx="90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Top 10 Countries with Most content on Netflix</a:t>
            </a:r>
            <a:endParaRPr lang="en-IN" sz="2400" i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AF3DD-9583-8971-C89A-747C97122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14D57-407B-08AB-0C31-3B1AC83D5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151017"/>
            <a:ext cx="571654" cy="57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4A1D9-DAC1-4E69-05CF-459C023967F5}"/>
              </a:ext>
            </a:extLst>
          </p:cNvPr>
          <p:cNvSpPr txBox="1"/>
          <p:nvPr/>
        </p:nvSpPr>
        <p:spPr>
          <a:xfrm>
            <a:off x="747942" y="845992"/>
            <a:ext cx="76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Visualization: Line Chart showing yearly and Monthly comparison of Movies vs TV show on Netflix.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2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Insights: After United States India is the biggest Movies &amp; TV Show Market for Netflix.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5B6E5-A5AD-7085-E584-2F889B683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" y="2095923"/>
            <a:ext cx="5546595" cy="3209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37D7D-F20A-39E4-C2E6-CAC304E30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5922"/>
            <a:ext cx="5919354" cy="3209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51D530-0271-D5C1-D7F5-28E098B33D69}"/>
              </a:ext>
            </a:extLst>
          </p:cNvPr>
          <p:cNvSpPr txBox="1"/>
          <p:nvPr/>
        </p:nvSpPr>
        <p:spPr>
          <a:xfrm>
            <a:off x="747942" y="267672"/>
            <a:ext cx="90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Yearly and Monthly Comparison </a:t>
            </a:r>
            <a:endParaRPr lang="en-IN" sz="2400" i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0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392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Inter</vt:lpstr>
      <vt:lpstr>Wingdings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Sam Bhati</cp:lastModifiedBy>
  <cp:revision>217</cp:revision>
  <dcterms:created xsi:type="dcterms:W3CDTF">2021-11-03T05:56:55Z</dcterms:created>
  <dcterms:modified xsi:type="dcterms:W3CDTF">2025-05-10T21:18:33Z</dcterms:modified>
</cp:coreProperties>
</file>