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ndar Singh" userId="51b813fd-6648-4c34-b90b-59a15b9757cb" providerId="ADAL" clId="{0559323D-D769-4713-A379-17B1E01BD2C4}"/>
    <pc:docChg chg="delSld">
      <pc:chgData name="Samandar Singh" userId="51b813fd-6648-4c34-b90b-59a15b9757cb" providerId="ADAL" clId="{0559323D-D769-4713-A379-17B1E01BD2C4}" dt="2025-05-12T12:46:21.792" v="0" actId="47"/>
      <pc:docMkLst>
        <pc:docMk/>
      </pc:docMkLst>
      <pc:sldChg chg="del">
        <pc:chgData name="Samandar Singh" userId="51b813fd-6648-4c34-b90b-59a15b9757cb" providerId="ADAL" clId="{0559323D-D769-4713-A379-17B1E01BD2C4}" dt="2025-05-12T12:46:21.792" v="0" actId="47"/>
        <pc:sldMkLst>
          <pc:docMk/>
          <pc:sldMk cId="424869271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43</TotalTime>
  <Words>142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Samandar Singh</cp:lastModifiedBy>
  <cp:revision>35</cp:revision>
  <dcterms:created xsi:type="dcterms:W3CDTF">2024-07-03T21:35:18Z</dcterms:created>
  <dcterms:modified xsi:type="dcterms:W3CDTF">2025-05-12T12:46:24Z</dcterms:modified>
</cp:coreProperties>
</file>