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13"/>
  </p:handoutMasterIdLst>
  <p:sldIdLst>
    <p:sldId id="272" r:id="rId3"/>
    <p:sldId id="259" r:id="rId4"/>
    <p:sldId id="283" r:id="rId5"/>
    <p:sldId id="284" r:id="rId6"/>
    <p:sldId id="266" r:id="rId7"/>
    <p:sldId id="285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552"/>
    <a:srgbClr val="D1D8B7"/>
    <a:srgbClr val="A09D79"/>
    <a:srgbClr val="AD5C4D"/>
    <a:srgbClr val="543E35"/>
    <a:srgbClr val="637700"/>
    <a:srgbClr val="FFF4ED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830"/>
  </p:normalViewPr>
  <p:slideViewPr>
    <p:cSldViewPr snapToGrid="0">
      <p:cViewPr varScale="1">
        <p:scale>
          <a:sx n="60" d="100"/>
          <a:sy n="60" d="100"/>
        </p:scale>
        <p:origin x="68" y="356"/>
      </p:cViewPr>
      <p:guideLst>
        <p:guide orient="horz" pos="494"/>
        <p:guide pos="3842"/>
        <p:guide orient="horz" pos="1272"/>
        <p:guide orient="horz" pos="2312"/>
        <p:guide orient="horz" pos="1936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 vert="horz" wrap="square" anchor="ctr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PYTHON CODES</a:t>
          </a:r>
          <a:r>
            <a:rPr sz="2800"/>
            <a:t/>
          </a:r>
          <a:endParaRPr sz="2800"/>
        </a:p>
      </dgm:t>
    </dgm:pt>
    <dgm:pt modelId="{9D249532-A24D-4D8F-848A-9F42F2E486C9}" cxnId="{B2EFB541-C821-48C0-AF31-184E4EFDB0D0}" type="parTrans">
      <dgm:prSet/>
      <dgm:spPr/>
      <dgm:t>
        <a:bodyPr/>
        <a:lstStyle/>
        <a:p>
          <a:endParaRPr lang="en-US"/>
        </a:p>
      </dgm:t>
    </dgm:pt>
    <dgm:pt modelId="{AE813459-65AB-4FA9-B717-330DDA6DFA4E}" cxnId="{B2EFB541-C821-48C0-AF31-184E4EFDB0D0}" type="sibTrans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/>
      <dgm:t>
        <a:bodyPr vert="horz" wrap="square" anchor="ctr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GITHUB LINK </a:t>
          </a:r>
          <a:r>
            <a:rPr sz="2800"/>
            <a:t/>
          </a:r>
          <a:endParaRPr sz="2800"/>
        </a:p>
      </dgm:t>
    </dgm:pt>
    <dgm:pt modelId="{10C68AF5-481C-45AA-A216-8BBBB04515B9}" cxnId="{C72048B3-2134-4AA0-9A25-BFCA4B5CDA5C}" type="parTrans">
      <dgm:prSet/>
      <dgm:spPr/>
      <dgm:t>
        <a:bodyPr/>
        <a:lstStyle/>
        <a:p>
          <a:endParaRPr lang="en-US"/>
        </a:p>
      </dgm:t>
    </dgm:pt>
    <dgm:pt modelId="{88649F7A-400B-4056-965D-C9AC0B3AD942}" cxnId="{C72048B3-2134-4AA0-9A25-BFCA4B5CDA5C}" type="sibTrans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/>
      <dgm:t>
        <a:bodyPr vert="horz" wrap="square" anchor="ctr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PITCH DECK</a:t>
          </a:r>
          <a:r>
            <a:rPr sz="2800"/>
            <a:t/>
          </a:r>
          <a:endParaRPr sz="2800"/>
        </a:p>
      </dgm:t>
    </dgm:pt>
    <dgm:pt modelId="{E0F6C4AF-9BBB-4698-91D7-F9AE3EACBD5D}" cxnId="{033DA566-05DE-4E18-8069-342C597B133E}" type="parTrans">
      <dgm:prSet/>
      <dgm:spPr/>
      <dgm:t>
        <a:bodyPr/>
        <a:lstStyle/>
        <a:p>
          <a:endParaRPr lang="en-US"/>
        </a:p>
      </dgm:t>
    </dgm:pt>
    <dgm:pt modelId="{B8632E42-D7EB-4C31-877E-6F1B2801851A}" cxnId="{033DA566-05DE-4E18-8069-342C597B133E}" type="sibTrans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/>
      <dgm:t>
        <a:bodyPr vert="horz" wrap="square" anchor="ctr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latin typeface="Gill Sans Nova" panose="020B0602020104020203" pitchFamily="34" charset="0"/>
              <a:cs typeface="Gill Sans SemiBold" panose="020B0502020104020203" pitchFamily="34" charset="-79"/>
            </a:rPr>
            <a:t>POWERPOINT PRESENTATION</a:t>
          </a:r>
          <a:r>
            <a:rPr sz="2800"/>
            <a:t/>
          </a:r>
          <a:endParaRPr sz="2800"/>
        </a:p>
      </dgm:t>
    </dgm:pt>
    <dgm:pt modelId="{D9A96E25-7BBE-4DDD-8DDE-B4970D4340A8}" cxnId="{D45F5E8B-A11C-40E9-A1F7-1F268F5E1905}" type="parTrans">
      <dgm:prSet/>
      <dgm:spPr/>
      <dgm:t>
        <a:bodyPr/>
        <a:lstStyle/>
        <a:p>
          <a:endParaRPr lang="en-US"/>
        </a:p>
      </dgm:t>
    </dgm:pt>
    <dgm:pt modelId="{68F74A88-49DC-44B1-BC0D-220A7B97601C}" cxnId="{D45F5E8B-A11C-40E9-A1F7-1F268F5E1905}" type="sibTrans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/>
      <dgm:t>
        <a:bodyPr anchor="ctr"/>
        <a:lstStyle/>
        <a:p>
          <a:pPr marL="0"/>
          <a:endParaRPr lang="en-US" sz="2000" b="0" i="0" dirty="0">
            <a:latin typeface="Gill Sans Nova" panose="020B0602020104020203" pitchFamily="34" charset="0"/>
            <a:cs typeface="Gill Sans SemiBold" panose="020B0502020104020203" pitchFamily="34" charset="-79"/>
          </a:endParaRPr>
        </a:p>
      </dgm:t>
    </dgm:pt>
    <dgm:pt modelId="{4A8C15D4-B36F-4764-B4FF-F2AF790D3E17}" cxnId="{CA1E7248-4815-4848-ACAA-38A93B72DA43}" type="parTrans">
      <dgm:prSet/>
      <dgm:spPr/>
      <dgm:t>
        <a:bodyPr/>
        <a:lstStyle/>
        <a:p>
          <a:endParaRPr lang="en-US"/>
        </a:p>
      </dgm:t>
    </dgm:pt>
    <dgm:pt modelId="{84DE1C3A-3FC7-4DB3-88ED-33F65A71557A}" cxnId="{CA1E7248-4815-4848-ACAA-38A93B72DA43}" type="sibTrans">
      <dgm:prSet/>
      <dgm:spPr/>
      <dgm:t>
        <a:bodyPr/>
        <a:lstStyle/>
        <a:p>
          <a:endParaRPr lang="en-US"/>
        </a:p>
      </dgm:t>
    </dgm:pt>
    <dgm:pt modelId="{6564C5E9-1595-624A-93AF-6AD41D06A4F7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CFCA7698-FAF1-9341-A1FC-ED13A8E7C585}" type="pres">
      <dgm:prSet presAssocID="{73D947E0-108F-4D20-A71E-3CF329F97212}" presName="thickLine" presStyleLbl="alignNode1" presStyleIdx="0" presStyleCnt="5"/>
      <dgm:spPr/>
    </dgm:pt>
    <dgm:pt modelId="{73B53ECD-88F7-D549-B120-6C2932F2D11A}" type="pres">
      <dgm:prSet presAssocID="{73D947E0-108F-4D20-A71E-3CF329F97212}" presName="horz1" presStyleCnt="0"/>
      <dgm:spPr/>
    </dgm:pt>
    <dgm:pt modelId="{16779ABC-4458-134D-8407-3B550EE07267}" type="pres">
      <dgm:prSet presAssocID="{73D947E0-108F-4D20-A71E-3CF329F97212}" presName="tx1" presStyleLbl="revTx" presStyleIdx="0" presStyleCnt="5"/>
      <dgm:spPr/>
    </dgm:pt>
    <dgm:pt modelId="{CAE07029-F81D-A44F-9347-F3E3A6E31F74}" type="pres">
      <dgm:prSet presAssocID="{73D947E0-108F-4D20-A71E-3CF329F97212}" presName="vert1" presStyleCnt="0"/>
      <dgm:spPr/>
    </dgm:pt>
    <dgm:pt modelId="{DD445911-31B5-374B-964F-E521B7F4A98B}" type="pres">
      <dgm:prSet presAssocID="{B1AFA1AF-0FF8-45B3-A6D0-0E255A2F637D}" presName="thickLine" presStyleLbl="alignNode1" presStyleIdx="1" presStyleCnt="5"/>
      <dgm:spPr/>
    </dgm:pt>
    <dgm:pt modelId="{2D373430-1C80-8F46-ABC4-CBE10AB29E21}" type="pres">
      <dgm:prSet presAssocID="{B1AFA1AF-0FF8-45B3-A6D0-0E255A2F637D}" presName="horz1" presStyleCnt="0"/>
      <dgm:spPr/>
    </dgm:pt>
    <dgm:pt modelId="{57741AD6-DFD2-814C-A051-E841CC65A4EA}" type="pres">
      <dgm:prSet presAssocID="{B1AFA1AF-0FF8-45B3-A6D0-0E255A2F637D}" presName="tx1" presStyleLbl="revTx" presStyleIdx="1" presStyleCnt="5"/>
      <dgm:spPr/>
    </dgm:pt>
    <dgm:pt modelId="{BAE20A88-DF00-8949-A8B2-0E344D388E90}" type="pres">
      <dgm:prSet presAssocID="{B1AFA1AF-0FF8-45B3-A6D0-0E255A2F637D}" presName="vert1" presStyleCnt="0"/>
      <dgm:spPr/>
    </dgm:pt>
    <dgm:pt modelId="{04EDAAE1-E9CA-2F45-BA18-8E6050569C72}" type="pres">
      <dgm:prSet presAssocID="{E9682B4F-0217-4B50-923E-C104AA24290F}" presName="thickLine" presStyleLbl="alignNode1" presStyleIdx="2" presStyleCnt="5"/>
      <dgm:spPr/>
    </dgm:pt>
    <dgm:pt modelId="{C9E76191-5F12-BF45-AE9C-6FAE2221EFF8}" type="pres">
      <dgm:prSet presAssocID="{E9682B4F-0217-4B50-923E-C104AA24290F}" presName="horz1" presStyleCnt="0"/>
      <dgm:spPr/>
    </dgm:pt>
    <dgm:pt modelId="{12C6F6CB-CEC3-A749-930B-00502DB5A1B0}" type="pres">
      <dgm:prSet presAssocID="{E9682B4F-0217-4B50-923E-C104AA24290F}" presName="tx1" presStyleLbl="revTx" presStyleIdx="2" presStyleCnt="5"/>
      <dgm:spPr/>
    </dgm:pt>
    <dgm:pt modelId="{52E4ABEF-FAC6-8548-9F4D-4E473158A2BE}" type="pres">
      <dgm:prSet presAssocID="{E9682B4F-0217-4B50-923E-C104AA24290F}" presName="vert1" presStyleCnt="0"/>
      <dgm:spPr/>
    </dgm:pt>
    <dgm:pt modelId="{C60B052C-8895-B64E-8F55-A22B06C26711}" type="pres">
      <dgm:prSet presAssocID="{4F85505A-81B6-4FDA-A144-900B71DAD946}" presName="thickLine" presStyleLbl="alignNode1" presStyleIdx="3" presStyleCnt="5"/>
      <dgm:spPr/>
    </dgm:pt>
    <dgm:pt modelId="{6824B304-8D35-7546-835D-37EF75EF130E}" type="pres">
      <dgm:prSet presAssocID="{4F85505A-81B6-4FDA-A144-900B71DAD946}" presName="horz1" presStyleCnt="0"/>
      <dgm:spPr/>
    </dgm:pt>
    <dgm:pt modelId="{C9B957BF-3762-C444-A889-9188DFC903DF}" type="pres">
      <dgm:prSet presAssocID="{4F85505A-81B6-4FDA-A144-900B71DAD946}" presName="tx1" presStyleLbl="revTx" presStyleIdx="3" presStyleCnt="5"/>
      <dgm:spPr/>
    </dgm:pt>
    <dgm:pt modelId="{D251ECF4-3488-2542-8086-F83F675146E2}" type="pres">
      <dgm:prSet presAssocID="{4F85505A-81B6-4FDA-A144-900B71DAD946}" presName="vert1" presStyleCnt="0"/>
      <dgm:spPr/>
    </dgm:pt>
    <dgm:pt modelId="{43609A61-BA80-5948-B85C-CB38B2D0E047}" type="pres">
      <dgm:prSet presAssocID="{A2322D3A-7AC2-4C5C-9D7E-EAB2313D47D4}" presName="thickLine" presStyleLbl="alignNode1" presStyleIdx="4" presStyleCnt="5"/>
      <dgm:spPr/>
    </dgm:pt>
    <dgm:pt modelId="{755CA152-7A11-B547-85AC-95C6503B0509}" type="pres">
      <dgm:prSet presAssocID="{A2322D3A-7AC2-4C5C-9D7E-EAB2313D47D4}" presName="horz1" presStyleCnt="0"/>
      <dgm:spPr/>
    </dgm:pt>
    <dgm:pt modelId="{6FFE689B-A07F-6149-B2E3-6757BAD42DB9}" type="pres">
      <dgm:prSet presAssocID="{A2322D3A-7AC2-4C5C-9D7E-EAB2313D47D4}" presName="tx1" presStyleLbl="revTx" presStyleIdx="4" presStyleCnt="5"/>
      <dgm:spPr/>
    </dgm:pt>
    <dgm:pt modelId="{C5F03895-AABE-2543-93DF-22AEB1203220}" type="pres">
      <dgm:prSet presAssocID="{A2322D3A-7AC2-4C5C-9D7E-EAB2313D47D4}" presName="vert1" presStyleCnt="0"/>
      <dgm:spPr/>
    </dgm:pt>
  </dgm:ptLst>
  <dgm:cxnLst>
    <dgm:cxn modelId="{B2EFB541-C821-48C0-AF31-184E4EFDB0D0}" srcId="{0DD8915E-DC14-41D6-9BB5-F49E1C265163}" destId="{73D947E0-108F-4D20-A71E-3CF329F97212}" srcOrd="0" destOrd="0" parTransId="{9D249532-A24D-4D8F-848A-9F42F2E486C9}" sibTransId="{AE813459-65AB-4FA9-B717-330DDA6DFA4E}"/>
    <dgm:cxn modelId="{C72048B3-2134-4AA0-9A25-BFCA4B5CDA5C}" srcId="{0DD8915E-DC14-41D6-9BB5-F49E1C265163}" destId="{B1AFA1AF-0FF8-45B3-A6D0-0E255A2F637D}" srcOrd="1" destOrd="0" parTransId="{10C68AF5-481C-45AA-A216-8BBBB04515B9}" sibTransId="{88649F7A-400B-4056-965D-C9AC0B3AD942}"/>
    <dgm:cxn modelId="{033DA566-05DE-4E18-8069-342C597B133E}" srcId="{0DD8915E-DC14-41D6-9BB5-F49E1C265163}" destId="{E9682B4F-0217-4B50-923E-C104AA24290F}" srcOrd="2" destOrd="0" parTransId="{E0F6C4AF-9BBB-4698-91D7-F9AE3EACBD5D}" sibTransId="{B8632E42-D7EB-4C31-877E-6F1B2801851A}"/>
    <dgm:cxn modelId="{D45F5E8B-A11C-40E9-A1F7-1F268F5E1905}" srcId="{0DD8915E-DC14-41D6-9BB5-F49E1C265163}" destId="{4F85505A-81B6-4FDA-A144-900B71DAD946}" srcOrd="3" destOrd="0" parTransId="{D9A96E25-7BBE-4DDD-8DDE-B4970D4340A8}" sibTransId="{68F74A88-49DC-44B1-BC0D-220A7B97601C}"/>
    <dgm:cxn modelId="{CA1E7248-4815-4848-ACAA-38A93B72DA43}" srcId="{0DD8915E-DC14-41D6-9BB5-F49E1C265163}" destId="{A2322D3A-7AC2-4C5C-9D7E-EAB2313D47D4}" srcOrd="4" destOrd="0" parTransId="{4A8C15D4-B36F-4764-B4FF-F2AF790D3E17}" sibTransId="{84DE1C3A-3FC7-4DB3-88ED-33F65A71557A}"/>
    <dgm:cxn modelId="{64AA28F5-F1D2-4F38-A3B7-B33F1E49D410}" type="presOf" srcId="{0DD8915E-DC14-41D6-9BB5-F49E1C265163}" destId="{6564C5E9-1595-624A-93AF-6AD41D06A4F7}" srcOrd="0" destOrd="0" presId="urn:microsoft.com/office/officeart/2008/layout/LinedList"/>
    <dgm:cxn modelId="{778A6512-1DDA-4CA2-9D7A-80E28519459A}" type="presParOf" srcId="{6564C5E9-1595-624A-93AF-6AD41D06A4F7}" destId="{CFCA7698-FAF1-9341-A1FC-ED13A8E7C585}" srcOrd="0" destOrd="0" presId="urn:microsoft.com/office/officeart/2008/layout/LinedList"/>
    <dgm:cxn modelId="{627E5F28-77DE-44ED-ACB9-0F94B42E0609}" type="presParOf" srcId="{6564C5E9-1595-624A-93AF-6AD41D06A4F7}" destId="{73B53ECD-88F7-D549-B120-6C2932F2D11A}" srcOrd="1" destOrd="0" presId="urn:microsoft.com/office/officeart/2008/layout/LinedList"/>
    <dgm:cxn modelId="{DC464FCB-FB31-4BC6-A710-76964CF69C9D}" type="presParOf" srcId="{73B53ECD-88F7-D549-B120-6C2932F2D11A}" destId="{16779ABC-4458-134D-8407-3B550EE07267}" srcOrd="0" destOrd="1" presId="urn:microsoft.com/office/officeart/2008/layout/LinedList"/>
    <dgm:cxn modelId="{AD97F93C-BEF4-4B2A-BBB5-5EDB32E89D05}" type="presOf" srcId="{73D947E0-108F-4D20-A71E-3CF329F97212}" destId="{16779ABC-4458-134D-8407-3B550EE07267}" srcOrd="0" destOrd="0" presId="urn:microsoft.com/office/officeart/2008/layout/LinedList"/>
    <dgm:cxn modelId="{E23B44AC-ECDF-4C94-810D-070F7CEAD416}" type="presParOf" srcId="{73B53ECD-88F7-D549-B120-6C2932F2D11A}" destId="{CAE07029-F81D-A44F-9347-F3E3A6E31F74}" srcOrd="1" destOrd="1" presId="urn:microsoft.com/office/officeart/2008/layout/LinedList"/>
    <dgm:cxn modelId="{886506E5-3F25-4AC3-A7C7-30B918763EE5}" type="presParOf" srcId="{6564C5E9-1595-624A-93AF-6AD41D06A4F7}" destId="{DD445911-31B5-374B-964F-E521B7F4A98B}" srcOrd="2" destOrd="0" presId="urn:microsoft.com/office/officeart/2008/layout/LinedList"/>
    <dgm:cxn modelId="{45E860F4-ABD7-45FF-9D8D-CC4496006766}" type="presParOf" srcId="{6564C5E9-1595-624A-93AF-6AD41D06A4F7}" destId="{2D373430-1C80-8F46-ABC4-CBE10AB29E21}" srcOrd="3" destOrd="0" presId="urn:microsoft.com/office/officeart/2008/layout/LinedList"/>
    <dgm:cxn modelId="{9F596C66-F305-459C-AC56-469271A3DDAD}" type="presParOf" srcId="{2D373430-1C80-8F46-ABC4-CBE10AB29E21}" destId="{57741AD6-DFD2-814C-A051-E841CC65A4EA}" srcOrd="0" destOrd="3" presId="urn:microsoft.com/office/officeart/2008/layout/LinedList"/>
    <dgm:cxn modelId="{B85D3607-CED4-4CA2-8656-D67C39EE37EE}" type="presOf" srcId="{B1AFA1AF-0FF8-45B3-A6D0-0E255A2F637D}" destId="{57741AD6-DFD2-814C-A051-E841CC65A4EA}" srcOrd="0" destOrd="0" presId="urn:microsoft.com/office/officeart/2008/layout/LinedList"/>
    <dgm:cxn modelId="{58233475-A856-4D63-B6F7-7EE89ECA3EC3}" type="presParOf" srcId="{2D373430-1C80-8F46-ABC4-CBE10AB29E21}" destId="{BAE20A88-DF00-8949-A8B2-0E344D388E90}" srcOrd="1" destOrd="3" presId="urn:microsoft.com/office/officeart/2008/layout/LinedList"/>
    <dgm:cxn modelId="{A5603B1A-DB3D-4308-A8AC-417ACF88D4FE}" type="presParOf" srcId="{6564C5E9-1595-624A-93AF-6AD41D06A4F7}" destId="{04EDAAE1-E9CA-2F45-BA18-8E6050569C72}" srcOrd="4" destOrd="0" presId="urn:microsoft.com/office/officeart/2008/layout/LinedList"/>
    <dgm:cxn modelId="{6CF83D6E-9BE6-4520-8CED-9D4AD3CB2595}" type="presParOf" srcId="{6564C5E9-1595-624A-93AF-6AD41D06A4F7}" destId="{C9E76191-5F12-BF45-AE9C-6FAE2221EFF8}" srcOrd="5" destOrd="0" presId="urn:microsoft.com/office/officeart/2008/layout/LinedList"/>
    <dgm:cxn modelId="{AEB76438-E668-4E3C-A7A0-E6D0A1EBD129}" type="presParOf" srcId="{C9E76191-5F12-BF45-AE9C-6FAE2221EFF8}" destId="{12C6F6CB-CEC3-A749-930B-00502DB5A1B0}" srcOrd="0" destOrd="5" presId="urn:microsoft.com/office/officeart/2008/layout/LinedList"/>
    <dgm:cxn modelId="{2F6C2DAE-5D19-40C7-8218-42BDFA95C693}" type="presOf" srcId="{E9682B4F-0217-4B50-923E-C104AA24290F}" destId="{12C6F6CB-CEC3-A749-930B-00502DB5A1B0}" srcOrd="0" destOrd="0" presId="urn:microsoft.com/office/officeart/2008/layout/LinedList"/>
    <dgm:cxn modelId="{0551628B-2146-4E99-BD9A-4BE605CB85F5}" type="presParOf" srcId="{C9E76191-5F12-BF45-AE9C-6FAE2221EFF8}" destId="{52E4ABEF-FAC6-8548-9F4D-4E473158A2BE}" srcOrd="1" destOrd="5" presId="urn:microsoft.com/office/officeart/2008/layout/LinedList"/>
    <dgm:cxn modelId="{F1A95228-F9C0-4597-A5BA-0231A95A2A02}" type="presParOf" srcId="{6564C5E9-1595-624A-93AF-6AD41D06A4F7}" destId="{C60B052C-8895-B64E-8F55-A22B06C26711}" srcOrd="6" destOrd="0" presId="urn:microsoft.com/office/officeart/2008/layout/LinedList"/>
    <dgm:cxn modelId="{2D0FA04C-1CD9-44F5-9A10-C0F08652B1C4}" type="presParOf" srcId="{6564C5E9-1595-624A-93AF-6AD41D06A4F7}" destId="{6824B304-8D35-7546-835D-37EF75EF130E}" srcOrd="7" destOrd="0" presId="urn:microsoft.com/office/officeart/2008/layout/LinedList"/>
    <dgm:cxn modelId="{D88DBCAE-DC44-434B-B924-25658373320A}" type="presParOf" srcId="{6824B304-8D35-7546-835D-37EF75EF130E}" destId="{C9B957BF-3762-C444-A889-9188DFC903DF}" srcOrd="0" destOrd="7" presId="urn:microsoft.com/office/officeart/2008/layout/LinedList"/>
    <dgm:cxn modelId="{108BD6C6-FDA8-443E-B650-02DA8445848F}" type="presOf" srcId="{4F85505A-81B6-4FDA-A144-900B71DAD946}" destId="{C9B957BF-3762-C444-A889-9188DFC903DF}" srcOrd="0" destOrd="0" presId="urn:microsoft.com/office/officeart/2008/layout/LinedList"/>
    <dgm:cxn modelId="{0AC7009A-7337-4438-A7E4-C68D47BEA6AF}" type="presParOf" srcId="{6824B304-8D35-7546-835D-37EF75EF130E}" destId="{D251ECF4-3488-2542-8086-F83F675146E2}" srcOrd="1" destOrd="7" presId="urn:microsoft.com/office/officeart/2008/layout/LinedList"/>
    <dgm:cxn modelId="{EA3DA552-40E4-466B-920A-CAE8DC6805D4}" type="presParOf" srcId="{6564C5E9-1595-624A-93AF-6AD41D06A4F7}" destId="{43609A61-BA80-5948-B85C-CB38B2D0E047}" srcOrd="8" destOrd="0" presId="urn:microsoft.com/office/officeart/2008/layout/LinedList"/>
    <dgm:cxn modelId="{3189A11E-7312-4F0E-83F2-4D3BA947075F}" type="presParOf" srcId="{6564C5E9-1595-624A-93AF-6AD41D06A4F7}" destId="{755CA152-7A11-B547-85AC-95C6503B0509}" srcOrd="9" destOrd="0" presId="urn:microsoft.com/office/officeart/2008/layout/LinedList"/>
    <dgm:cxn modelId="{A7618208-4F61-44CB-8EF8-A1F9F8044F6C}" type="presParOf" srcId="{755CA152-7A11-B547-85AC-95C6503B0509}" destId="{6FFE689B-A07F-6149-B2E3-6757BAD42DB9}" srcOrd="0" destOrd="9" presId="urn:microsoft.com/office/officeart/2008/layout/LinedList"/>
    <dgm:cxn modelId="{6022A505-A35D-46B2-A9D5-B77182CE780C}" type="presOf" srcId="{A2322D3A-7AC2-4C5C-9D7E-EAB2313D47D4}" destId="{6FFE689B-A07F-6149-B2E3-6757BAD42DB9}" srcOrd="0" destOrd="0" presId="urn:microsoft.com/office/officeart/2008/layout/LinedList"/>
    <dgm:cxn modelId="{F63DF445-0317-4060-9678-3EC12EF0083A}" type="presParOf" srcId="{755CA152-7A11-B547-85AC-95C6503B0509}" destId="{C5F03895-AABE-2543-93DF-22AEB1203220}" srcOrd="1" destOrd="9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25039" cy="3794425"/>
        <a:chOff x="0" y="0"/>
        <a:chExt cx="9125039" cy="3794425"/>
      </a:xfrm>
    </dsp:grpSpPr>
    <dsp:sp modelId="{CFCA7698-FAF1-9341-A1FC-ED13A8E7C585}">
      <dsp:nvSpPr>
        <dsp:cNvPr id="3" name="Straight Connector 2"/>
        <dsp:cNvSpPr/>
      </dsp:nvSpPr>
      <dsp:spPr bwMode="white">
        <a:xfrm>
          <a:off x="0" y="0"/>
          <a:ext cx="9125039" cy="0"/>
        </a:xfrm>
        <a:prstGeom prst="line">
          <a:avLst/>
        </a:prstGeom>
        <a:sp3d prstMaterial="plastic">
          <a:bevelT w="127000" h="25400" prst="relaxedInset"/>
        </a:sp3d>
      </dsp:spPr>
      <dsp:style>
        <a:lnRef idx="0">
          <a:schemeClr val="accent1">
            <a:shade val="80000"/>
            <a:hueOff val="0"/>
            <a:satOff val="0"/>
            <a:lumOff val="0"/>
            <a:alpha val="100000"/>
          </a:schemeClr>
        </a:lnRef>
        <a:fillRef idx="3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0" y="0"/>
        <a:ext cx="9125039" cy="0"/>
      </dsp:txXfrm>
    </dsp:sp>
    <dsp:sp modelId="{16779ABC-4458-134D-8407-3B550EE07267}">
      <dsp:nvSpPr>
        <dsp:cNvPr id="4" name="Rectangles 3"/>
        <dsp:cNvSpPr/>
      </dsp:nvSpPr>
      <dsp:spPr bwMode="white">
        <a:xfrm>
          <a:off x="0" y="0"/>
          <a:ext cx="9125039" cy="7588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solidFill>
                <a:schemeClr val="tx1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PYTHON CODES</a:t>
          </a:r>
          <a:endParaRPr sz="2800">
            <a:solidFill>
              <a:schemeClr val="tx1"/>
            </a:solidFill>
          </a:endParaRPr>
        </a:p>
      </dsp:txBody>
      <dsp:txXfrm>
        <a:off x="0" y="0"/>
        <a:ext cx="9125039" cy="758885"/>
      </dsp:txXfrm>
    </dsp:sp>
    <dsp:sp modelId="{DD445911-31B5-374B-964F-E521B7F4A98B}">
      <dsp:nvSpPr>
        <dsp:cNvPr id="5" name="Straight Connector 4"/>
        <dsp:cNvSpPr/>
      </dsp:nvSpPr>
      <dsp:spPr bwMode="white">
        <a:xfrm>
          <a:off x="0" y="758885"/>
          <a:ext cx="9125039" cy="0"/>
        </a:xfrm>
        <a:prstGeom prst="line">
          <a:avLst/>
        </a:prstGeom>
        <a:sp3d prstMaterial="plastic">
          <a:bevelT w="127000" h="25400" prst="relaxedInset"/>
        </a:sp3d>
      </dsp:spPr>
      <dsp:style>
        <a:lnRef idx="0">
          <a:schemeClr val="accent1">
            <a:shade val="80000"/>
            <a:hueOff val="15000"/>
            <a:satOff val="15392"/>
            <a:lumOff val="2549"/>
            <a:alpha val="100000"/>
          </a:schemeClr>
        </a:lnRef>
        <a:fillRef idx="3">
          <a:schemeClr val="accent1">
            <a:shade val="80000"/>
            <a:hueOff val="15000"/>
            <a:satOff val="15392"/>
            <a:lumOff val="254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0" y="758885"/>
        <a:ext cx="9125039" cy="0"/>
      </dsp:txXfrm>
    </dsp:sp>
    <dsp:sp modelId="{57741AD6-DFD2-814C-A051-E841CC65A4EA}">
      <dsp:nvSpPr>
        <dsp:cNvPr id="6" name="Rectangles 5"/>
        <dsp:cNvSpPr/>
      </dsp:nvSpPr>
      <dsp:spPr bwMode="white">
        <a:xfrm>
          <a:off x="0" y="758885"/>
          <a:ext cx="9125039" cy="7588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solidFill>
                <a:schemeClr val="tx1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GITHUB LINK </a:t>
          </a:r>
          <a:endParaRPr sz="2800">
            <a:solidFill>
              <a:schemeClr val="tx1"/>
            </a:solidFill>
          </a:endParaRPr>
        </a:p>
      </dsp:txBody>
      <dsp:txXfrm>
        <a:off x="0" y="758885"/>
        <a:ext cx="9125039" cy="758885"/>
      </dsp:txXfrm>
    </dsp:sp>
    <dsp:sp modelId="{04EDAAE1-E9CA-2F45-BA18-8E6050569C72}">
      <dsp:nvSpPr>
        <dsp:cNvPr id="7" name="Straight Connector 6"/>
        <dsp:cNvSpPr/>
      </dsp:nvSpPr>
      <dsp:spPr bwMode="white">
        <a:xfrm>
          <a:off x="0" y="1517770"/>
          <a:ext cx="9125039" cy="0"/>
        </a:xfrm>
        <a:prstGeom prst="line">
          <a:avLst/>
        </a:prstGeom>
        <a:sp3d prstMaterial="plastic">
          <a:bevelT w="127000" h="25400" prst="relaxedInset"/>
        </a:sp3d>
      </dsp:spPr>
      <dsp:style>
        <a:lnRef idx="0">
          <a:schemeClr val="accent1">
            <a:shade val="80000"/>
            <a:hueOff val="30000"/>
            <a:satOff val="30784"/>
            <a:lumOff val="5098"/>
            <a:alpha val="100000"/>
          </a:schemeClr>
        </a:lnRef>
        <a:fillRef idx="3">
          <a:schemeClr val="accent1">
            <a:shade val="80000"/>
            <a:hueOff val="30000"/>
            <a:satOff val="30784"/>
            <a:lumOff val="509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0" y="1517770"/>
        <a:ext cx="9125039" cy="0"/>
      </dsp:txXfrm>
    </dsp:sp>
    <dsp:sp modelId="{12C6F6CB-CEC3-A749-930B-00502DB5A1B0}">
      <dsp:nvSpPr>
        <dsp:cNvPr id="8" name="Rectangles 7"/>
        <dsp:cNvSpPr/>
      </dsp:nvSpPr>
      <dsp:spPr bwMode="white">
        <a:xfrm>
          <a:off x="0" y="1517770"/>
          <a:ext cx="9125039" cy="7588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solidFill>
                <a:schemeClr val="tx1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PITCH DECK</a:t>
          </a:r>
          <a:endParaRPr sz="2800">
            <a:solidFill>
              <a:schemeClr val="tx1"/>
            </a:solidFill>
          </a:endParaRPr>
        </a:p>
      </dsp:txBody>
      <dsp:txXfrm>
        <a:off x="0" y="1517770"/>
        <a:ext cx="9125039" cy="758885"/>
      </dsp:txXfrm>
    </dsp:sp>
    <dsp:sp modelId="{C60B052C-8895-B64E-8F55-A22B06C26711}">
      <dsp:nvSpPr>
        <dsp:cNvPr id="9" name="Straight Connector 8"/>
        <dsp:cNvSpPr/>
      </dsp:nvSpPr>
      <dsp:spPr bwMode="white">
        <a:xfrm>
          <a:off x="0" y="2276655"/>
          <a:ext cx="9125039" cy="0"/>
        </a:xfrm>
        <a:prstGeom prst="line">
          <a:avLst/>
        </a:prstGeom>
        <a:sp3d prstMaterial="plastic">
          <a:bevelT w="127000" h="25400" prst="relaxedInset"/>
        </a:sp3d>
      </dsp:spPr>
      <dsp:style>
        <a:lnRef idx="0">
          <a:schemeClr val="accent1">
            <a:shade val="80000"/>
            <a:hueOff val="45000"/>
            <a:satOff val="46176"/>
            <a:lumOff val="7647"/>
            <a:alpha val="100000"/>
          </a:schemeClr>
        </a:lnRef>
        <a:fillRef idx="3">
          <a:schemeClr val="accent1">
            <a:shade val="80000"/>
            <a:hueOff val="45000"/>
            <a:satOff val="46176"/>
            <a:lumOff val="764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0" y="2276655"/>
        <a:ext cx="9125039" cy="0"/>
      </dsp:txXfrm>
    </dsp:sp>
    <dsp:sp modelId="{C9B957BF-3762-C444-A889-9188DFC903DF}">
      <dsp:nvSpPr>
        <dsp:cNvPr id="10" name="Rectangles 9"/>
        <dsp:cNvSpPr/>
      </dsp:nvSpPr>
      <dsp:spPr bwMode="white">
        <a:xfrm>
          <a:off x="0" y="2276655"/>
          <a:ext cx="9125039" cy="7588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dirty="0">
              <a:solidFill>
                <a:schemeClr val="tx1"/>
              </a:solidFill>
              <a:latin typeface="Gill Sans Nova" panose="020B0602020104020203" pitchFamily="34" charset="0"/>
              <a:cs typeface="Gill Sans SemiBold" panose="020B0502020104020203" pitchFamily="34" charset="-79"/>
            </a:rPr>
            <a:t>POWERPOINT PRESENTATION</a:t>
          </a:r>
          <a:endParaRPr sz="2800">
            <a:solidFill>
              <a:schemeClr val="tx1"/>
            </a:solidFill>
          </a:endParaRPr>
        </a:p>
      </dsp:txBody>
      <dsp:txXfrm>
        <a:off x="0" y="2276655"/>
        <a:ext cx="9125039" cy="758885"/>
      </dsp:txXfrm>
    </dsp:sp>
    <dsp:sp modelId="{43609A61-BA80-5948-B85C-CB38B2D0E047}">
      <dsp:nvSpPr>
        <dsp:cNvPr id="11" name="Straight Connector 10"/>
        <dsp:cNvSpPr/>
      </dsp:nvSpPr>
      <dsp:spPr bwMode="white">
        <a:xfrm>
          <a:off x="0" y="3035540"/>
          <a:ext cx="9125039" cy="0"/>
        </a:xfrm>
        <a:prstGeom prst="line">
          <a:avLst/>
        </a:prstGeom>
        <a:sp3d prstMaterial="plastic">
          <a:bevelT w="127000" h="25400" prst="relaxedInset"/>
        </a:sp3d>
      </dsp:spPr>
      <dsp:style>
        <a:lnRef idx="0">
          <a:schemeClr val="accent1">
            <a:shade val="80000"/>
            <a:hueOff val="60000"/>
            <a:satOff val="61569"/>
            <a:lumOff val="10196"/>
            <a:alpha val="100000"/>
          </a:schemeClr>
        </a:lnRef>
        <a:fillRef idx="3">
          <a:schemeClr val="accent1">
            <a:shade val="80000"/>
            <a:hueOff val="60000"/>
            <a:satOff val="61569"/>
            <a:lumOff val="1019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0" y="3035540"/>
        <a:ext cx="9125039" cy="0"/>
      </dsp:txXfrm>
    </dsp:sp>
    <dsp:sp modelId="{6FFE689B-A07F-6149-B2E3-6757BAD42DB9}">
      <dsp:nvSpPr>
        <dsp:cNvPr id="12" name="Rectangles 11"/>
        <dsp:cNvSpPr/>
      </dsp:nvSpPr>
      <dsp:spPr bwMode="white">
        <a:xfrm>
          <a:off x="0" y="3035540"/>
          <a:ext cx="9125039" cy="75888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anchor="ctr"/>
        <a:lstStyle>
          <a:lvl1pPr algn="l"/>
          <a:lvl2pPr algn="l"/>
          <a:lvl3pPr algn="l"/>
          <a:lvl4pPr algn="l"/>
          <a:lvl5pPr algn="l"/>
          <a:lvl6pPr algn="l"/>
          <a:lvl7pPr algn="l"/>
          <a:lvl8pPr algn="l"/>
          <a:lvl9pPr algn="l"/>
        </a:lstStyle>
        <a:p>
          <a:pPr marL="0"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000" b="0" i="0" dirty="0">
            <a:solidFill>
              <a:schemeClr val="tx1"/>
            </a:solidFill>
            <a:latin typeface="Gill Sans Nova" panose="020B0602020104020203" pitchFamily="34" charset="0"/>
            <a:cs typeface="Gill Sans SemiBold" panose="020B0502020104020203" pitchFamily="34" charset="-79"/>
          </a:endParaRPr>
        </a:p>
      </dsp:txBody>
      <dsp:txXfrm>
        <a:off x="0" y="3035540"/>
        <a:ext cx="9125039" cy="758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3" name="Text Placeholder 46"/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5" name="Text Placeholder 46"/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/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/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/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/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46"/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6"/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46"/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46"/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46"/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46"/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/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1708401 w 8339975"/>
              <a:gd name="connsiteY0-2" fmla="*/ 472905 h 5016456"/>
              <a:gd name="connsiteX1-3" fmla="*/ 3848638 w 8339975"/>
              <a:gd name="connsiteY1-4" fmla="*/ 256 h 5016456"/>
              <a:gd name="connsiteX2-5" fmla="*/ 5854939 w 8339975"/>
              <a:gd name="connsiteY2-6" fmla="*/ 453958 h 5016456"/>
              <a:gd name="connsiteX3-7" fmla="*/ 7528125 w 8339975"/>
              <a:gd name="connsiteY3-8" fmla="*/ 1647586 h 5016456"/>
              <a:gd name="connsiteX4-9" fmla="*/ 7964917 w 8339975"/>
              <a:gd name="connsiteY4-10" fmla="*/ 2141444 h 5016456"/>
              <a:gd name="connsiteX5-11" fmla="*/ 8282443 w 8339975"/>
              <a:gd name="connsiteY5-12" fmla="*/ 3652263 h 5016456"/>
              <a:gd name="connsiteX6-13" fmla="*/ 7614819 w 8339975"/>
              <a:gd name="connsiteY6-14" fmla="*/ 4625329 h 5016456"/>
              <a:gd name="connsiteX7-15" fmla="*/ 6295036 w 8339975"/>
              <a:gd name="connsiteY7-16" fmla="*/ 4840094 h 5016456"/>
              <a:gd name="connsiteX8-17" fmla="*/ 5873978 w 8339975"/>
              <a:gd name="connsiteY8-18" fmla="*/ 4635681 h 5016456"/>
              <a:gd name="connsiteX9-19" fmla="*/ 4908200 w 8339975"/>
              <a:gd name="connsiteY9-20" fmla="*/ 4320645 h 5016456"/>
              <a:gd name="connsiteX10-21" fmla="*/ 4012453 w 8339975"/>
              <a:gd name="connsiteY10-22" fmla="*/ 4430992 h 5016456"/>
              <a:gd name="connsiteX11-23" fmla="*/ 3293564 w 8339975"/>
              <a:gd name="connsiteY11-24" fmla="*/ 4694916 h 5016456"/>
              <a:gd name="connsiteX12-25" fmla="*/ 900660 w 8339975"/>
              <a:gd name="connsiteY12-26" fmla="*/ 4775642 h 5016456"/>
              <a:gd name="connsiteX13-27" fmla="*/ 464143 w 8339975"/>
              <a:gd name="connsiteY13-28" fmla="*/ 4374943 h 5016456"/>
              <a:gd name="connsiteX14-29" fmla="*/ 100508 w 8339975"/>
              <a:gd name="connsiteY14-30" fmla="*/ 3580002 h 5016456"/>
              <a:gd name="connsiteX15-31" fmla="*/ 1210 w 8339975"/>
              <a:gd name="connsiteY15-32" fmla="*/ 2578945 h 5016456"/>
              <a:gd name="connsiteX16-33" fmla="*/ 500797 w 8339975"/>
              <a:gd name="connsiteY16-34" fmla="*/ 1384103 h 5016456"/>
              <a:gd name="connsiteX17-35" fmla="*/ 1318314 w 8339975"/>
              <a:gd name="connsiteY17-36" fmla="*/ 689794 h 5016456"/>
              <a:gd name="connsiteX18-37" fmla="*/ 1799841 w 8339975"/>
              <a:gd name="connsiteY18-38" fmla="*/ 564345 h 5016456"/>
              <a:gd name="connsiteX0-39" fmla="*/ 1708401 w 8339975"/>
              <a:gd name="connsiteY0-40" fmla="*/ 472905 h 5016456"/>
              <a:gd name="connsiteX1-41" fmla="*/ 3848638 w 8339975"/>
              <a:gd name="connsiteY1-42" fmla="*/ 256 h 5016456"/>
              <a:gd name="connsiteX2-43" fmla="*/ 5854939 w 8339975"/>
              <a:gd name="connsiteY2-44" fmla="*/ 453958 h 5016456"/>
              <a:gd name="connsiteX3-45" fmla="*/ 7528125 w 8339975"/>
              <a:gd name="connsiteY3-46" fmla="*/ 1647586 h 5016456"/>
              <a:gd name="connsiteX4-47" fmla="*/ 7964917 w 8339975"/>
              <a:gd name="connsiteY4-48" fmla="*/ 2141444 h 5016456"/>
              <a:gd name="connsiteX5-49" fmla="*/ 8282443 w 8339975"/>
              <a:gd name="connsiteY5-50" fmla="*/ 3652263 h 5016456"/>
              <a:gd name="connsiteX6-51" fmla="*/ 7614819 w 8339975"/>
              <a:gd name="connsiteY6-52" fmla="*/ 4625329 h 5016456"/>
              <a:gd name="connsiteX7-53" fmla="*/ 6295036 w 8339975"/>
              <a:gd name="connsiteY7-54" fmla="*/ 4840094 h 5016456"/>
              <a:gd name="connsiteX8-55" fmla="*/ 5873978 w 8339975"/>
              <a:gd name="connsiteY8-56" fmla="*/ 4635681 h 5016456"/>
              <a:gd name="connsiteX9-57" fmla="*/ 4908200 w 8339975"/>
              <a:gd name="connsiteY9-58" fmla="*/ 4320645 h 5016456"/>
              <a:gd name="connsiteX10-59" fmla="*/ 4012453 w 8339975"/>
              <a:gd name="connsiteY10-60" fmla="*/ 4430992 h 5016456"/>
              <a:gd name="connsiteX11-61" fmla="*/ 3293564 w 8339975"/>
              <a:gd name="connsiteY11-62" fmla="*/ 4694916 h 5016456"/>
              <a:gd name="connsiteX12-63" fmla="*/ 900660 w 8339975"/>
              <a:gd name="connsiteY12-64" fmla="*/ 4775642 h 5016456"/>
              <a:gd name="connsiteX13-65" fmla="*/ 464143 w 8339975"/>
              <a:gd name="connsiteY13-66" fmla="*/ 4374943 h 5016456"/>
              <a:gd name="connsiteX14-67" fmla="*/ 100508 w 8339975"/>
              <a:gd name="connsiteY14-68" fmla="*/ 3580002 h 5016456"/>
              <a:gd name="connsiteX15-69" fmla="*/ 1210 w 8339975"/>
              <a:gd name="connsiteY15-70" fmla="*/ 2578945 h 5016456"/>
              <a:gd name="connsiteX16-71" fmla="*/ 500797 w 8339975"/>
              <a:gd name="connsiteY16-72" fmla="*/ 1384103 h 5016456"/>
              <a:gd name="connsiteX17-73" fmla="*/ 1318314 w 8339975"/>
              <a:gd name="connsiteY17-74" fmla="*/ 689794 h 5016456"/>
              <a:gd name="connsiteX18-75" fmla="*/ 1799841 w 8339975"/>
              <a:gd name="connsiteY18-76" fmla="*/ 564345 h 5016456"/>
              <a:gd name="connsiteX0-77" fmla="*/ 1708401 w 8339975"/>
              <a:gd name="connsiteY0-78" fmla="*/ 472905 h 5016456"/>
              <a:gd name="connsiteX1-79" fmla="*/ 3848638 w 8339975"/>
              <a:gd name="connsiteY1-80" fmla="*/ 256 h 5016456"/>
              <a:gd name="connsiteX2-81" fmla="*/ 5854939 w 8339975"/>
              <a:gd name="connsiteY2-82" fmla="*/ 453958 h 5016456"/>
              <a:gd name="connsiteX3-83" fmla="*/ 7528125 w 8339975"/>
              <a:gd name="connsiteY3-84" fmla="*/ 1647586 h 5016456"/>
              <a:gd name="connsiteX4-85" fmla="*/ 7964917 w 8339975"/>
              <a:gd name="connsiteY4-86" fmla="*/ 2141444 h 5016456"/>
              <a:gd name="connsiteX5-87" fmla="*/ 8282443 w 8339975"/>
              <a:gd name="connsiteY5-88" fmla="*/ 3652263 h 5016456"/>
              <a:gd name="connsiteX6-89" fmla="*/ 7614819 w 8339975"/>
              <a:gd name="connsiteY6-90" fmla="*/ 4625329 h 5016456"/>
              <a:gd name="connsiteX7-91" fmla="*/ 6295036 w 8339975"/>
              <a:gd name="connsiteY7-92" fmla="*/ 4840094 h 5016456"/>
              <a:gd name="connsiteX8-93" fmla="*/ 5873978 w 8339975"/>
              <a:gd name="connsiteY8-94" fmla="*/ 4635681 h 5016456"/>
              <a:gd name="connsiteX9-95" fmla="*/ 4908200 w 8339975"/>
              <a:gd name="connsiteY9-96" fmla="*/ 4320645 h 5016456"/>
              <a:gd name="connsiteX10-97" fmla="*/ 4012453 w 8339975"/>
              <a:gd name="connsiteY10-98" fmla="*/ 4430992 h 5016456"/>
              <a:gd name="connsiteX11-99" fmla="*/ 3293564 w 8339975"/>
              <a:gd name="connsiteY11-100" fmla="*/ 4694916 h 5016456"/>
              <a:gd name="connsiteX12-101" fmla="*/ 900660 w 8339975"/>
              <a:gd name="connsiteY12-102" fmla="*/ 4775642 h 5016456"/>
              <a:gd name="connsiteX13-103" fmla="*/ 464143 w 8339975"/>
              <a:gd name="connsiteY13-104" fmla="*/ 4374943 h 5016456"/>
              <a:gd name="connsiteX14-105" fmla="*/ 100508 w 8339975"/>
              <a:gd name="connsiteY14-106" fmla="*/ 3580002 h 5016456"/>
              <a:gd name="connsiteX15-107" fmla="*/ 1210 w 8339975"/>
              <a:gd name="connsiteY15-108" fmla="*/ 2578945 h 5016456"/>
              <a:gd name="connsiteX16-109" fmla="*/ 500797 w 8339975"/>
              <a:gd name="connsiteY16-110" fmla="*/ 1384103 h 5016456"/>
              <a:gd name="connsiteX17-111" fmla="*/ 1318314 w 8339975"/>
              <a:gd name="connsiteY17-112" fmla="*/ 689794 h 5016456"/>
              <a:gd name="connsiteX18-113" fmla="*/ 1799841 w 8339975"/>
              <a:gd name="connsiteY18-114" fmla="*/ 564345 h 5016456"/>
              <a:gd name="connsiteX0-115" fmla="*/ 1708401 w 8339975"/>
              <a:gd name="connsiteY0-116" fmla="*/ 472905 h 5016456"/>
              <a:gd name="connsiteX1-117" fmla="*/ 3848638 w 8339975"/>
              <a:gd name="connsiteY1-118" fmla="*/ 256 h 5016456"/>
              <a:gd name="connsiteX2-119" fmla="*/ 5854939 w 8339975"/>
              <a:gd name="connsiteY2-120" fmla="*/ 453958 h 5016456"/>
              <a:gd name="connsiteX3-121" fmla="*/ 7528125 w 8339975"/>
              <a:gd name="connsiteY3-122" fmla="*/ 1647586 h 5016456"/>
              <a:gd name="connsiteX4-123" fmla="*/ 7964917 w 8339975"/>
              <a:gd name="connsiteY4-124" fmla="*/ 2141444 h 5016456"/>
              <a:gd name="connsiteX5-125" fmla="*/ 8282443 w 8339975"/>
              <a:gd name="connsiteY5-126" fmla="*/ 3652263 h 5016456"/>
              <a:gd name="connsiteX6-127" fmla="*/ 7614819 w 8339975"/>
              <a:gd name="connsiteY6-128" fmla="*/ 4625329 h 5016456"/>
              <a:gd name="connsiteX7-129" fmla="*/ 6295036 w 8339975"/>
              <a:gd name="connsiteY7-130" fmla="*/ 4840094 h 5016456"/>
              <a:gd name="connsiteX8-131" fmla="*/ 5873978 w 8339975"/>
              <a:gd name="connsiteY8-132" fmla="*/ 4635681 h 5016456"/>
              <a:gd name="connsiteX9-133" fmla="*/ 4908200 w 8339975"/>
              <a:gd name="connsiteY9-134" fmla="*/ 4320645 h 5016456"/>
              <a:gd name="connsiteX10-135" fmla="*/ 4012453 w 8339975"/>
              <a:gd name="connsiteY10-136" fmla="*/ 4430992 h 5016456"/>
              <a:gd name="connsiteX11-137" fmla="*/ 3293564 w 8339975"/>
              <a:gd name="connsiteY11-138" fmla="*/ 4694916 h 5016456"/>
              <a:gd name="connsiteX12-139" fmla="*/ 900660 w 8339975"/>
              <a:gd name="connsiteY12-140" fmla="*/ 4775642 h 5016456"/>
              <a:gd name="connsiteX13-141" fmla="*/ 464143 w 8339975"/>
              <a:gd name="connsiteY13-142" fmla="*/ 4374943 h 5016456"/>
              <a:gd name="connsiteX14-143" fmla="*/ 100508 w 8339975"/>
              <a:gd name="connsiteY14-144" fmla="*/ 3580002 h 5016456"/>
              <a:gd name="connsiteX15-145" fmla="*/ 1210 w 8339975"/>
              <a:gd name="connsiteY15-146" fmla="*/ 2578945 h 5016456"/>
              <a:gd name="connsiteX16-147" fmla="*/ 500797 w 8339975"/>
              <a:gd name="connsiteY16-148" fmla="*/ 1384103 h 5016456"/>
              <a:gd name="connsiteX17-149" fmla="*/ 1318314 w 8339975"/>
              <a:gd name="connsiteY17-150" fmla="*/ 689794 h 5016456"/>
              <a:gd name="connsiteX18-151" fmla="*/ 1799841 w 8339975"/>
              <a:gd name="connsiteY18-152" fmla="*/ 564345 h 5016456"/>
              <a:gd name="connsiteX0-153" fmla="*/ 1708401 w 8339975"/>
              <a:gd name="connsiteY0-154" fmla="*/ 472905 h 5016456"/>
              <a:gd name="connsiteX1-155" fmla="*/ 3848638 w 8339975"/>
              <a:gd name="connsiteY1-156" fmla="*/ 256 h 5016456"/>
              <a:gd name="connsiteX2-157" fmla="*/ 5854939 w 8339975"/>
              <a:gd name="connsiteY2-158" fmla="*/ 453958 h 5016456"/>
              <a:gd name="connsiteX3-159" fmla="*/ 7528125 w 8339975"/>
              <a:gd name="connsiteY3-160" fmla="*/ 1647586 h 5016456"/>
              <a:gd name="connsiteX4-161" fmla="*/ 7964917 w 8339975"/>
              <a:gd name="connsiteY4-162" fmla="*/ 2141444 h 5016456"/>
              <a:gd name="connsiteX5-163" fmla="*/ 8282443 w 8339975"/>
              <a:gd name="connsiteY5-164" fmla="*/ 3652263 h 5016456"/>
              <a:gd name="connsiteX6-165" fmla="*/ 7614819 w 8339975"/>
              <a:gd name="connsiteY6-166" fmla="*/ 4625329 h 5016456"/>
              <a:gd name="connsiteX7-167" fmla="*/ 6295036 w 8339975"/>
              <a:gd name="connsiteY7-168" fmla="*/ 4840094 h 5016456"/>
              <a:gd name="connsiteX8-169" fmla="*/ 5873978 w 8339975"/>
              <a:gd name="connsiteY8-170" fmla="*/ 4635681 h 5016456"/>
              <a:gd name="connsiteX9-171" fmla="*/ 4908200 w 8339975"/>
              <a:gd name="connsiteY9-172" fmla="*/ 4320645 h 5016456"/>
              <a:gd name="connsiteX10-173" fmla="*/ 4012453 w 8339975"/>
              <a:gd name="connsiteY10-174" fmla="*/ 4430992 h 5016456"/>
              <a:gd name="connsiteX11-175" fmla="*/ 3293564 w 8339975"/>
              <a:gd name="connsiteY11-176" fmla="*/ 4694916 h 5016456"/>
              <a:gd name="connsiteX12-177" fmla="*/ 900660 w 8339975"/>
              <a:gd name="connsiteY12-178" fmla="*/ 4775642 h 5016456"/>
              <a:gd name="connsiteX13-179" fmla="*/ 464143 w 8339975"/>
              <a:gd name="connsiteY13-180" fmla="*/ 4374943 h 5016456"/>
              <a:gd name="connsiteX14-181" fmla="*/ 100508 w 8339975"/>
              <a:gd name="connsiteY14-182" fmla="*/ 3580002 h 5016456"/>
              <a:gd name="connsiteX15-183" fmla="*/ 1210 w 8339975"/>
              <a:gd name="connsiteY15-184" fmla="*/ 2578945 h 5016456"/>
              <a:gd name="connsiteX16-185" fmla="*/ 500797 w 8339975"/>
              <a:gd name="connsiteY16-186" fmla="*/ 1384103 h 5016456"/>
              <a:gd name="connsiteX17-187" fmla="*/ 1318314 w 8339975"/>
              <a:gd name="connsiteY17-188" fmla="*/ 689794 h 5016456"/>
              <a:gd name="connsiteX0-189" fmla="*/ 1708401 w 8339975"/>
              <a:gd name="connsiteY0-190" fmla="*/ 472905 h 5016456"/>
              <a:gd name="connsiteX1-191" fmla="*/ 3848638 w 8339975"/>
              <a:gd name="connsiteY1-192" fmla="*/ 256 h 5016456"/>
              <a:gd name="connsiteX2-193" fmla="*/ 5854939 w 8339975"/>
              <a:gd name="connsiteY2-194" fmla="*/ 453958 h 5016456"/>
              <a:gd name="connsiteX3-195" fmla="*/ 7528125 w 8339975"/>
              <a:gd name="connsiteY3-196" fmla="*/ 1647586 h 5016456"/>
              <a:gd name="connsiteX4-197" fmla="*/ 7964917 w 8339975"/>
              <a:gd name="connsiteY4-198" fmla="*/ 2141444 h 5016456"/>
              <a:gd name="connsiteX5-199" fmla="*/ 8282443 w 8339975"/>
              <a:gd name="connsiteY5-200" fmla="*/ 3652263 h 5016456"/>
              <a:gd name="connsiteX6-201" fmla="*/ 7614819 w 8339975"/>
              <a:gd name="connsiteY6-202" fmla="*/ 4625329 h 5016456"/>
              <a:gd name="connsiteX7-203" fmla="*/ 6295036 w 8339975"/>
              <a:gd name="connsiteY7-204" fmla="*/ 4840094 h 5016456"/>
              <a:gd name="connsiteX8-205" fmla="*/ 5873978 w 8339975"/>
              <a:gd name="connsiteY8-206" fmla="*/ 4635681 h 5016456"/>
              <a:gd name="connsiteX9-207" fmla="*/ 4908200 w 8339975"/>
              <a:gd name="connsiteY9-208" fmla="*/ 4320645 h 5016456"/>
              <a:gd name="connsiteX10-209" fmla="*/ 4012453 w 8339975"/>
              <a:gd name="connsiteY10-210" fmla="*/ 4430992 h 5016456"/>
              <a:gd name="connsiteX11-211" fmla="*/ 3293564 w 8339975"/>
              <a:gd name="connsiteY11-212" fmla="*/ 4694916 h 5016456"/>
              <a:gd name="connsiteX12-213" fmla="*/ 900660 w 8339975"/>
              <a:gd name="connsiteY12-214" fmla="*/ 4775642 h 5016456"/>
              <a:gd name="connsiteX13-215" fmla="*/ 464143 w 8339975"/>
              <a:gd name="connsiteY13-216" fmla="*/ 4374943 h 5016456"/>
              <a:gd name="connsiteX14-217" fmla="*/ 100508 w 8339975"/>
              <a:gd name="connsiteY14-218" fmla="*/ 3580002 h 5016456"/>
              <a:gd name="connsiteX15-219" fmla="*/ 1210 w 8339975"/>
              <a:gd name="connsiteY15-220" fmla="*/ 2578945 h 5016456"/>
              <a:gd name="connsiteX16-221" fmla="*/ 500797 w 8339975"/>
              <a:gd name="connsiteY16-222" fmla="*/ 1384103 h 5016456"/>
              <a:gd name="connsiteX0-223" fmla="*/ 1708401 w 8339975"/>
              <a:gd name="connsiteY0-224" fmla="*/ 472905 h 5016456"/>
              <a:gd name="connsiteX1-225" fmla="*/ 3848638 w 8339975"/>
              <a:gd name="connsiteY1-226" fmla="*/ 256 h 5016456"/>
              <a:gd name="connsiteX2-227" fmla="*/ 5854939 w 8339975"/>
              <a:gd name="connsiteY2-228" fmla="*/ 453958 h 5016456"/>
              <a:gd name="connsiteX3-229" fmla="*/ 7528125 w 8339975"/>
              <a:gd name="connsiteY3-230" fmla="*/ 1647586 h 5016456"/>
              <a:gd name="connsiteX4-231" fmla="*/ 7964917 w 8339975"/>
              <a:gd name="connsiteY4-232" fmla="*/ 2141444 h 5016456"/>
              <a:gd name="connsiteX5-233" fmla="*/ 8282443 w 8339975"/>
              <a:gd name="connsiteY5-234" fmla="*/ 3652263 h 5016456"/>
              <a:gd name="connsiteX6-235" fmla="*/ 7614819 w 8339975"/>
              <a:gd name="connsiteY6-236" fmla="*/ 4625329 h 5016456"/>
              <a:gd name="connsiteX7-237" fmla="*/ 6295036 w 8339975"/>
              <a:gd name="connsiteY7-238" fmla="*/ 4840094 h 5016456"/>
              <a:gd name="connsiteX8-239" fmla="*/ 5873978 w 8339975"/>
              <a:gd name="connsiteY8-240" fmla="*/ 4635681 h 5016456"/>
              <a:gd name="connsiteX9-241" fmla="*/ 4908200 w 8339975"/>
              <a:gd name="connsiteY9-242" fmla="*/ 4320645 h 5016456"/>
              <a:gd name="connsiteX10-243" fmla="*/ 4012453 w 8339975"/>
              <a:gd name="connsiteY10-244" fmla="*/ 4430992 h 5016456"/>
              <a:gd name="connsiteX11-245" fmla="*/ 3293564 w 8339975"/>
              <a:gd name="connsiteY11-246" fmla="*/ 4694916 h 5016456"/>
              <a:gd name="connsiteX12-247" fmla="*/ 900660 w 8339975"/>
              <a:gd name="connsiteY12-248" fmla="*/ 4775642 h 5016456"/>
              <a:gd name="connsiteX13-249" fmla="*/ 464143 w 8339975"/>
              <a:gd name="connsiteY13-250" fmla="*/ 4374943 h 5016456"/>
              <a:gd name="connsiteX14-251" fmla="*/ 100508 w 8339975"/>
              <a:gd name="connsiteY14-252" fmla="*/ 3580002 h 5016456"/>
              <a:gd name="connsiteX15-253" fmla="*/ 1210 w 8339975"/>
              <a:gd name="connsiteY15-254" fmla="*/ 2578945 h 5016456"/>
              <a:gd name="connsiteX0-255" fmla="*/ 1607893 w 8239467"/>
              <a:gd name="connsiteY0-256" fmla="*/ 472905 h 5016456"/>
              <a:gd name="connsiteX1-257" fmla="*/ 3748130 w 8239467"/>
              <a:gd name="connsiteY1-258" fmla="*/ 256 h 5016456"/>
              <a:gd name="connsiteX2-259" fmla="*/ 5754431 w 8239467"/>
              <a:gd name="connsiteY2-260" fmla="*/ 453958 h 5016456"/>
              <a:gd name="connsiteX3-261" fmla="*/ 7427617 w 8239467"/>
              <a:gd name="connsiteY3-262" fmla="*/ 1647586 h 5016456"/>
              <a:gd name="connsiteX4-263" fmla="*/ 7864409 w 8239467"/>
              <a:gd name="connsiteY4-264" fmla="*/ 2141444 h 5016456"/>
              <a:gd name="connsiteX5-265" fmla="*/ 8181935 w 8239467"/>
              <a:gd name="connsiteY5-266" fmla="*/ 3652263 h 5016456"/>
              <a:gd name="connsiteX6-267" fmla="*/ 7514311 w 8239467"/>
              <a:gd name="connsiteY6-268" fmla="*/ 4625329 h 5016456"/>
              <a:gd name="connsiteX7-269" fmla="*/ 6194528 w 8239467"/>
              <a:gd name="connsiteY7-270" fmla="*/ 4840094 h 5016456"/>
              <a:gd name="connsiteX8-271" fmla="*/ 5773470 w 8239467"/>
              <a:gd name="connsiteY8-272" fmla="*/ 4635681 h 5016456"/>
              <a:gd name="connsiteX9-273" fmla="*/ 4807692 w 8239467"/>
              <a:gd name="connsiteY9-274" fmla="*/ 4320645 h 5016456"/>
              <a:gd name="connsiteX10-275" fmla="*/ 3911945 w 8239467"/>
              <a:gd name="connsiteY10-276" fmla="*/ 4430992 h 5016456"/>
              <a:gd name="connsiteX11-277" fmla="*/ 3193056 w 8239467"/>
              <a:gd name="connsiteY11-278" fmla="*/ 4694916 h 5016456"/>
              <a:gd name="connsiteX12-279" fmla="*/ 800152 w 8239467"/>
              <a:gd name="connsiteY12-280" fmla="*/ 4775642 h 5016456"/>
              <a:gd name="connsiteX13-281" fmla="*/ 363635 w 8239467"/>
              <a:gd name="connsiteY13-282" fmla="*/ 4374943 h 5016456"/>
              <a:gd name="connsiteX14-283" fmla="*/ 0 w 8239467"/>
              <a:gd name="connsiteY14-284" fmla="*/ 3580002 h 5016456"/>
              <a:gd name="connsiteX0-285" fmla="*/ 1244258 w 7875832"/>
              <a:gd name="connsiteY0-286" fmla="*/ 472905 h 5016456"/>
              <a:gd name="connsiteX1-287" fmla="*/ 3384495 w 7875832"/>
              <a:gd name="connsiteY1-288" fmla="*/ 256 h 5016456"/>
              <a:gd name="connsiteX2-289" fmla="*/ 5390796 w 7875832"/>
              <a:gd name="connsiteY2-290" fmla="*/ 453958 h 5016456"/>
              <a:gd name="connsiteX3-291" fmla="*/ 7063982 w 7875832"/>
              <a:gd name="connsiteY3-292" fmla="*/ 1647586 h 5016456"/>
              <a:gd name="connsiteX4-293" fmla="*/ 7500774 w 7875832"/>
              <a:gd name="connsiteY4-294" fmla="*/ 2141444 h 5016456"/>
              <a:gd name="connsiteX5-295" fmla="*/ 7818300 w 7875832"/>
              <a:gd name="connsiteY5-296" fmla="*/ 3652263 h 5016456"/>
              <a:gd name="connsiteX6-297" fmla="*/ 7150676 w 7875832"/>
              <a:gd name="connsiteY6-298" fmla="*/ 4625329 h 5016456"/>
              <a:gd name="connsiteX7-299" fmla="*/ 5830893 w 7875832"/>
              <a:gd name="connsiteY7-300" fmla="*/ 4840094 h 5016456"/>
              <a:gd name="connsiteX8-301" fmla="*/ 5409835 w 7875832"/>
              <a:gd name="connsiteY8-302" fmla="*/ 4635681 h 5016456"/>
              <a:gd name="connsiteX9-303" fmla="*/ 4444057 w 7875832"/>
              <a:gd name="connsiteY9-304" fmla="*/ 4320645 h 5016456"/>
              <a:gd name="connsiteX10-305" fmla="*/ 3548310 w 7875832"/>
              <a:gd name="connsiteY10-306" fmla="*/ 4430992 h 5016456"/>
              <a:gd name="connsiteX11-307" fmla="*/ 2829421 w 7875832"/>
              <a:gd name="connsiteY11-308" fmla="*/ 4694916 h 5016456"/>
              <a:gd name="connsiteX12-309" fmla="*/ 436517 w 7875832"/>
              <a:gd name="connsiteY12-310" fmla="*/ 4775642 h 5016456"/>
              <a:gd name="connsiteX13-311" fmla="*/ 0 w 7875832"/>
              <a:gd name="connsiteY13-312" fmla="*/ 4374943 h 5016456"/>
              <a:gd name="connsiteX0-313" fmla="*/ 807741 w 7439315"/>
              <a:gd name="connsiteY0-314" fmla="*/ 472905 h 5016456"/>
              <a:gd name="connsiteX1-315" fmla="*/ 2947978 w 7439315"/>
              <a:gd name="connsiteY1-316" fmla="*/ 256 h 5016456"/>
              <a:gd name="connsiteX2-317" fmla="*/ 4954279 w 7439315"/>
              <a:gd name="connsiteY2-318" fmla="*/ 453958 h 5016456"/>
              <a:gd name="connsiteX3-319" fmla="*/ 6627465 w 7439315"/>
              <a:gd name="connsiteY3-320" fmla="*/ 1647586 h 5016456"/>
              <a:gd name="connsiteX4-321" fmla="*/ 7064257 w 7439315"/>
              <a:gd name="connsiteY4-322" fmla="*/ 2141444 h 5016456"/>
              <a:gd name="connsiteX5-323" fmla="*/ 7381783 w 7439315"/>
              <a:gd name="connsiteY5-324" fmla="*/ 3652263 h 5016456"/>
              <a:gd name="connsiteX6-325" fmla="*/ 6714159 w 7439315"/>
              <a:gd name="connsiteY6-326" fmla="*/ 4625329 h 5016456"/>
              <a:gd name="connsiteX7-327" fmla="*/ 5394376 w 7439315"/>
              <a:gd name="connsiteY7-328" fmla="*/ 4840094 h 5016456"/>
              <a:gd name="connsiteX8-329" fmla="*/ 4973318 w 7439315"/>
              <a:gd name="connsiteY8-330" fmla="*/ 4635681 h 5016456"/>
              <a:gd name="connsiteX9-331" fmla="*/ 4007540 w 7439315"/>
              <a:gd name="connsiteY9-332" fmla="*/ 4320645 h 5016456"/>
              <a:gd name="connsiteX10-333" fmla="*/ 3111793 w 7439315"/>
              <a:gd name="connsiteY10-334" fmla="*/ 4430992 h 5016456"/>
              <a:gd name="connsiteX11-335" fmla="*/ 2392904 w 7439315"/>
              <a:gd name="connsiteY11-336" fmla="*/ 4694916 h 5016456"/>
              <a:gd name="connsiteX12-337" fmla="*/ 0 w 7439315"/>
              <a:gd name="connsiteY12-338" fmla="*/ 4775642 h 5016456"/>
              <a:gd name="connsiteX0-339" fmla="*/ 0 w 6631574"/>
              <a:gd name="connsiteY0-340" fmla="*/ 472905 h 4914632"/>
              <a:gd name="connsiteX1-341" fmla="*/ 2140237 w 6631574"/>
              <a:gd name="connsiteY1-342" fmla="*/ 256 h 4914632"/>
              <a:gd name="connsiteX2-343" fmla="*/ 4146538 w 6631574"/>
              <a:gd name="connsiteY2-344" fmla="*/ 453958 h 4914632"/>
              <a:gd name="connsiteX3-345" fmla="*/ 5819724 w 6631574"/>
              <a:gd name="connsiteY3-346" fmla="*/ 1647586 h 4914632"/>
              <a:gd name="connsiteX4-347" fmla="*/ 6256516 w 6631574"/>
              <a:gd name="connsiteY4-348" fmla="*/ 2141444 h 4914632"/>
              <a:gd name="connsiteX5-349" fmla="*/ 6574042 w 6631574"/>
              <a:gd name="connsiteY5-350" fmla="*/ 3652263 h 4914632"/>
              <a:gd name="connsiteX6-351" fmla="*/ 5906418 w 6631574"/>
              <a:gd name="connsiteY6-352" fmla="*/ 4625329 h 4914632"/>
              <a:gd name="connsiteX7-353" fmla="*/ 4586635 w 6631574"/>
              <a:gd name="connsiteY7-354" fmla="*/ 4840094 h 4914632"/>
              <a:gd name="connsiteX8-355" fmla="*/ 4165577 w 6631574"/>
              <a:gd name="connsiteY8-356" fmla="*/ 4635681 h 4914632"/>
              <a:gd name="connsiteX9-357" fmla="*/ 3199799 w 6631574"/>
              <a:gd name="connsiteY9-358" fmla="*/ 4320645 h 4914632"/>
              <a:gd name="connsiteX10-359" fmla="*/ 2304052 w 6631574"/>
              <a:gd name="connsiteY10-360" fmla="*/ 4430992 h 4914632"/>
              <a:gd name="connsiteX11-361" fmla="*/ 1585163 w 6631574"/>
              <a:gd name="connsiteY11-362" fmla="*/ 4694916 h 4914632"/>
              <a:gd name="connsiteX0-363" fmla="*/ 0 w 6631574"/>
              <a:gd name="connsiteY0-364" fmla="*/ 472905 h 4914632"/>
              <a:gd name="connsiteX1-365" fmla="*/ 2140237 w 6631574"/>
              <a:gd name="connsiteY1-366" fmla="*/ 256 h 4914632"/>
              <a:gd name="connsiteX2-367" fmla="*/ 4146538 w 6631574"/>
              <a:gd name="connsiteY2-368" fmla="*/ 453958 h 4914632"/>
              <a:gd name="connsiteX3-369" fmla="*/ 5819724 w 6631574"/>
              <a:gd name="connsiteY3-370" fmla="*/ 1647586 h 4914632"/>
              <a:gd name="connsiteX4-371" fmla="*/ 6256516 w 6631574"/>
              <a:gd name="connsiteY4-372" fmla="*/ 2141444 h 4914632"/>
              <a:gd name="connsiteX5-373" fmla="*/ 6574042 w 6631574"/>
              <a:gd name="connsiteY5-374" fmla="*/ 3652263 h 4914632"/>
              <a:gd name="connsiteX6-375" fmla="*/ 5906418 w 6631574"/>
              <a:gd name="connsiteY6-376" fmla="*/ 4625329 h 4914632"/>
              <a:gd name="connsiteX7-377" fmla="*/ 4586635 w 6631574"/>
              <a:gd name="connsiteY7-378" fmla="*/ 4840094 h 4914632"/>
              <a:gd name="connsiteX8-379" fmla="*/ 4165577 w 6631574"/>
              <a:gd name="connsiteY8-380" fmla="*/ 4635681 h 4914632"/>
              <a:gd name="connsiteX9-381" fmla="*/ 3199799 w 6631574"/>
              <a:gd name="connsiteY9-382" fmla="*/ 4320645 h 4914632"/>
              <a:gd name="connsiteX10-383" fmla="*/ 2304052 w 6631574"/>
              <a:gd name="connsiteY10-384" fmla="*/ 4430992 h 4914632"/>
              <a:gd name="connsiteX0-385" fmla="*/ 0 w 6631574"/>
              <a:gd name="connsiteY0-386" fmla="*/ 472905 h 4914632"/>
              <a:gd name="connsiteX1-387" fmla="*/ 2140237 w 6631574"/>
              <a:gd name="connsiteY1-388" fmla="*/ 256 h 4914632"/>
              <a:gd name="connsiteX2-389" fmla="*/ 4146538 w 6631574"/>
              <a:gd name="connsiteY2-390" fmla="*/ 453958 h 4914632"/>
              <a:gd name="connsiteX3-391" fmla="*/ 5819724 w 6631574"/>
              <a:gd name="connsiteY3-392" fmla="*/ 1647586 h 4914632"/>
              <a:gd name="connsiteX4-393" fmla="*/ 6256516 w 6631574"/>
              <a:gd name="connsiteY4-394" fmla="*/ 2141444 h 4914632"/>
              <a:gd name="connsiteX5-395" fmla="*/ 6574042 w 6631574"/>
              <a:gd name="connsiteY5-396" fmla="*/ 3652263 h 4914632"/>
              <a:gd name="connsiteX6-397" fmla="*/ 5906418 w 6631574"/>
              <a:gd name="connsiteY6-398" fmla="*/ 4625329 h 4914632"/>
              <a:gd name="connsiteX7-399" fmla="*/ 4586635 w 6631574"/>
              <a:gd name="connsiteY7-400" fmla="*/ 4840094 h 4914632"/>
              <a:gd name="connsiteX8-401" fmla="*/ 4165577 w 6631574"/>
              <a:gd name="connsiteY8-402" fmla="*/ 4635681 h 4914632"/>
              <a:gd name="connsiteX9-403" fmla="*/ 3199799 w 6631574"/>
              <a:gd name="connsiteY9-404" fmla="*/ 4320645 h 4914632"/>
              <a:gd name="connsiteX0-405" fmla="*/ 0 w 6631574"/>
              <a:gd name="connsiteY0-406" fmla="*/ 472905 h 4914632"/>
              <a:gd name="connsiteX1-407" fmla="*/ 2140237 w 6631574"/>
              <a:gd name="connsiteY1-408" fmla="*/ 256 h 4914632"/>
              <a:gd name="connsiteX2-409" fmla="*/ 4146538 w 6631574"/>
              <a:gd name="connsiteY2-410" fmla="*/ 453958 h 4914632"/>
              <a:gd name="connsiteX3-411" fmla="*/ 5819724 w 6631574"/>
              <a:gd name="connsiteY3-412" fmla="*/ 1647586 h 4914632"/>
              <a:gd name="connsiteX4-413" fmla="*/ 6256516 w 6631574"/>
              <a:gd name="connsiteY4-414" fmla="*/ 2141444 h 4914632"/>
              <a:gd name="connsiteX5-415" fmla="*/ 6574042 w 6631574"/>
              <a:gd name="connsiteY5-416" fmla="*/ 3652263 h 4914632"/>
              <a:gd name="connsiteX6-417" fmla="*/ 5906418 w 6631574"/>
              <a:gd name="connsiteY6-418" fmla="*/ 4625329 h 4914632"/>
              <a:gd name="connsiteX7-419" fmla="*/ 4586635 w 6631574"/>
              <a:gd name="connsiteY7-420" fmla="*/ 4840094 h 4914632"/>
              <a:gd name="connsiteX8-421" fmla="*/ 4165577 w 6631574"/>
              <a:gd name="connsiteY8-422" fmla="*/ 4635681 h 4914632"/>
              <a:gd name="connsiteX0-423" fmla="*/ 0 w 6631574"/>
              <a:gd name="connsiteY0-424" fmla="*/ 472905 h 4914632"/>
              <a:gd name="connsiteX1-425" fmla="*/ 2140237 w 6631574"/>
              <a:gd name="connsiteY1-426" fmla="*/ 256 h 4914632"/>
              <a:gd name="connsiteX2-427" fmla="*/ 4146538 w 6631574"/>
              <a:gd name="connsiteY2-428" fmla="*/ 453958 h 4914632"/>
              <a:gd name="connsiteX3-429" fmla="*/ 5819724 w 6631574"/>
              <a:gd name="connsiteY3-430" fmla="*/ 1647586 h 4914632"/>
              <a:gd name="connsiteX4-431" fmla="*/ 6256516 w 6631574"/>
              <a:gd name="connsiteY4-432" fmla="*/ 2141444 h 4914632"/>
              <a:gd name="connsiteX5-433" fmla="*/ 6574042 w 6631574"/>
              <a:gd name="connsiteY5-434" fmla="*/ 3652263 h 4914632"/>
              <a:gd name="connsiteX6-435" fmla="*/ 5906418 w 6631574"/>
              <a:gd name="connsiteY6-436" fmla="*/ 4625329 h 4914632"/>
              <a:gd name="connsiteX7-437" fmla="*/ 4586635 w 6631574"/>
              <a:gd name="connsiteY7-438" fmla="*/ 4840094 h 4914632"/>
              <a:gd name="connsiteX0-439" fmla="*/ 0 w 6631574"/>
              <a:gd name="connsiteY0-440" fmla="*/ 472905 h 4625329"/>
              <a:gd name="connsiteX1-441" fmla="*/ 2140237 w 6631574"/>
              <a:gd name="connsiteY1-442" fmla="*/ 256 h 4625329"/>
              <a:gd name="connsiteX2-443" fmla="*/ 4146538 w 6631574"/>
              <a:gd name="connsiteY2-444" fmla="*/ 453958 h 4625329"/>
              <a:gd name="connsiteX3-445" fmla="*/ 5819724 w 6631574"/>
              <a:gd name="connsiteY3-446" fmla="*/ 1647586 h 4625329"/>
              <a:gd name="connsiteX4-447" fmla="*/ 6256516 w 6631574"/>
              <a:gd name="connsiteY4-448" fmla="*/ 2141444 h 4625329"/>
              <a:gd name="connsiteX5-449" fmla="*/ 6574042 w 6631574"/>
              <a:gd name="connsiteY5-450" fmla="*/ 3652263 h 4625329"/>
              <a:gd name="connsiteX6-451" fmla="*/ 5906418 w 6631574"/>
              <a:gd name="connsiteY6-452" fmla="*/ 4625329 h 4625329"/>
              <a:gd name="connsiteX0-453" fmla="*/ 0 w 6631574"/>
              <a:gd name="connsiteY0-454" fmla="*/ 472905 h 3652263"/>
              <a:gd name="connsiteX1-455" fmla="*/ 2140237 w 6631574"/>
              <a:gd name="connsiteY1-456" fmla="*/ 256 h 3652263"/>
              <a:gd name="connsiteX2-457" fmla="*/ 4146538 w 6631574"/>
              <a:gd name="connsiteY2-458" fmla="*/ 453958 h 3652263"/>
              <a:gd name="connsiteX3-459" fmla="*/ 5819724 w 6631574"/>
              <a:gd name="connsiteY3-460" fmla="*/ 1647586 h 3652263"/>
              <a:gd name="connsiteX4-461" fmla="*/ 6256516 w 6631574"/>
              <a:gd name="connsiteY4-462" fmla="*/ 2141444 h 3652263"/>
              <a:gd name="connsiteX5-463" fmla="*/ 6574042 w 6631574"/>
              <a:gd name="connsiteY5-464" fmla="*/ 3652263 h 3652263"/>
              <a:gd name="connsiteX0-465" fmla="*/ 0 w 6256516"/>
              <a:gd name="connsiteY0-466" fmla="*/ 472905 h 2141444"/>
              <a:gd name="connsiteX1-467" fmla="*/ 2140237 w 6256516"/>
              <a:gd name="connsiteY1-468" fmla="*/ 256 h 2141444"/>
              <a:gd name="connsiteX2-469" fmla="*/ 4146538 w 6256516"/>
              <a:gd name="connsiteY2-470" fmla="*/ 453958 h 2141444"/>
              <a:gd name="connsiteX3-471" fmla="*/ 5819724 w 6256516"/>
              <a:gd name="connsiteY3-472" fmla="*/ 1647586 h 2141444"/>
              <a:gd name="connsiteX4-473" fmla="*/ 6256516 w 6256516"/>
              <a:gd name="connsiteY4-474" fmla="*/ 2141444 h 2141444"/>
              <a:gd name="connsiteX0-475" fmla="*/ 0 w 5819724"/>
              <a:gd name="connsiteY0-476" fmla="*/ 472905 h 1647586"/>
              <a:gd name="connsiteX1-477" fmla="*/ 2140237 w 5819724"/>
              <a:gd name="connsiteY1-478" fmla="*/ 256 h 1647586"/>
              <a:gd name="connsiteX2-479" fmla="*/ 4146538 w 5819724"/>
              <a:gd name="connsiteY2-480" fmla="*/ 453958 h 1647586"/>
              <a:gd name="connsiteX3-481" fmla="*/ 5819724 w 5819724"/>
              <a:gd name="connsiteY3-482" fmla="*/ 1647586 h 1647586"/>
              <a:gd name="connsiteX0-483" fmla="*/ 0 w 4146538"/>
              <a:gd name="connsiteY0-484" fmla="*/ 472905 h 472905"/>
              <a:gd name="connsiteX1-485" fmla="*/ 2140237 w 4146538"/>
              <a:gd name="connsiteY1-486" fmla="*/ 256 h 472905"/>
              <a:gd name="connsiteX2-487" fmla="*/ 4146538 w 4146538"/>
              <a:gd name="connsiteY2-488" fmla="*/ 453958 h 472905"/>
              <a:gd name="connsiteX0-489" fmla="*/ 0 w 2140237"/>
              <a:gd name="connsiteY0-490" fmla="*/ 472905 h 472905"/>
              <a:gd name="connsiteX1-491" fmla="*/ 2140237 w 2140237"/>
              <a:gd name="connsiteY1-492" fmla="*/ 256 h 4729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/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3848638 w 8339975"/>
              <a:gd name="connsiteY0-2" fmla="*/ 0 h 5016200"/>
              <a:gd name="connsiteX1-3" fmla="*/ 5854939 w 8339975"/>
              <a:gd name="connsiteY1-4" fmla="*/ 453702 h 5016200"/>
              <a:gd name="connsiteX2-5" fmla="*/ 7528125 w 8339975"/>
              <a:gd name="connsiteY2-6" fmla="*/ 1647330 h 5016200"/>
              <a:gd name="connsiteX3-7" fmla="*/ 7964917 w 8339975"/>
              <a:gd name="connsiteY3-8" fmla="*/ 2141188 h 5016200"/>
              <a:gd name="connsiteX4-9" fmla="*/ 8282443 w 8339975"/>
              <a:gd name="connsiteY4-10" fmla="*/ 3652007 h 5016200"/>
              <a:gd name="connsiteX5-11" fmla="*/ 7614819 w 8339975"/>
              <a:gd name="connsiteY5-12" fmla="*/ 4625073 h 5016200"/>
              <a:gd name="connsiteX6-13" fmla="*/ 6295036 w 8339975"/>
              <a:gd name="connsiteY6-14" fmla="*/ 4839838 h 5016200"/>
              <a:gd name="connsiteX7-15" fmla="*/ 5873978 w 8339975"/>
              <a:gd name="connsiteY7-16" fmla="*/ 4635425 h 5016200"/>
              <a:gd name="connsiteX8-17" fmla="*/ 4908200 w 8339975"/>
              <a:gd name="connsiteY8-18" fmla="*/ 4320389 h 5016200"/>
              <a:gd name="connsiteX9-19" fmla="*/ 4012453 w 8339975"/>
              <a:gd name="connsiteY9-20" fmla="*/ 4430736 h 5016200"/>
              <a:gd name="connsiteX10-21" fmla="*/ 3293564 w 8339975"/>
              <a:gd name="connsiteY10-22" fmla="*/ 4694660 h 5016200"/>
              <a:gd name="connsiteX11-23" fmla="*/ 900660 w 8339975"/>
              <a:gd name="connsiteY11-24" fmla="*/ 4775386 h 5016200"/>
              <a:gd name="connsiteX12-25" fmla="*/ 464143 w 8339975"/>
              <a:gd name="connsiteY12-26" fmla="*/ 4374687 h 5016200"/>
              <a:gd name="connsiteX13-27" fmla="*/ 100508 w 8339975"/>
              <a:gd name="connsiteY13-28" fmla="*/ 3579746 h 5016200"/>
              <a:gd name="connsiteX14-29" fmla="*/ 1210 w 8339975"/>
              <a:gd name="connsiteY14-30" fmla="*/ 2578689 h 5016200"/>
              <a:gd name="connsiteX15-31" fmla="*/ 500797 w 8339975"/>
              <a:gd name="connsiteY15-32" fmla="*/ 1383847 h 5016200"/>
              <a:gd name="connsiteX16-33" fmla="*/ 1318314 w 8339975"/>
              <a:gd name="connsiteY16-34" fmla="*/ 689538 h 5016200"/>
              <a:gd name="connsiteX17-35" fmla="*/ 1708401 w 8339975"/>
              <a:gd name="connsiteY17-36" fmla="*/ 472649 h 5016200"/>
              <a:gd name="connsiteX18-37" fmla="*/ 3940078 w 8339975"/>
              <a:gd name="connsiteY18-38" fmla="*/ 91440 h 5016200"/>
              <a:gd name="connsiteX0-39" fmla="*/ 3848638 w 8339975"/>
              <a:gd name="connsiteY0-40" fmla="*/ 0 h 5016200"/>
              <a:gd name="connsiteX1-41" fmla="*/ 5854939 w 8339975"/>
              <a:gd name="connsiteY1-42" fmla="*/ 453702 h 5016200"/>
              <a:gd name="connsiteX2-43" fmla="*/ 7528125 w 8339975"/>
              <a:gd name="connsiteY2-44" fmla="*/ 1647330 h 5016200"/>
              <a:gd name="connsiteX3-45" fmla="*/ 7964917 w 8339975"/>
              <a:gd name="connsiteY3-46" fmla="*/ 2141188 h 5016200"/>
              <a:gd name="connsiteX4-47" fmla="*/ 8282443 w 8339975"/>
              <a:gd name="connsiteY4-48" fmla="*/ 3652007 h 5016200"/>
              <a:gd name="connsiteX5-49" fmla="*/ 7614819 w 8339975"/>
              <a:gd name="connsiteY5-50" fmla="*/ 4625073 h 5016200"/>
              <a:gd name="connsiteX6-51" fmla="*/ 6295036 w 8339975"/>
              <a:gd name="connsiteY6-52" fmla="*/ 4839838 h 5016200"/>
              <a:gd name="connsiteX7-53" fmla="*/ 5873978 w 8339975"/>
              <a:gd name="connsiteY7-54" fmla="*/ 4635425 h 5016200"/>
              <a:gd name="connsiteX8-55" fmla="*/ 4908200 w 8339975"/>
              <a:gd name="connsiteY8-56" fmla="*/ 4320389 h 5016200"/>
              <a:gd name="connsiteX9-57" fmla="*/ 4012453 w 8339975"/>
              <a:gd name="connsiteY9-58" fmla="*/ 4430736 h 5016200"/>
              <a:gd name="connsiteX10-59" fmla="*/ 3293564 w 8339975"/>
              <a:gd name="connsiteY10-60" fmla="*/ 4694660 h 5016200"/>
              <a:gd name="connsiteX11-61" fmla="*/ 900660 w 8339975"/>
              <a:gd name="connsiteY11-62" fmla="*/ 4775386 h 5016200"/>
              <a:gd name="connsiteX12-63" fmla="*/ 464143 w 8339975"/>
              <a:gd name="connsiteY12-64" fmla="*/ 4374687 h 5016200"/>
              <a:gd name="connsiteX13-65" fmla="*/ 100508 w 8339975"/>
              <a:gd name="connsiteY13-66" fmla="*/ 3579746 h 5016200"/>
              <a:gd name="connsiteX14-67" fmla="*/ 1210 w 8339975"/>
              <a:gd name="connsiteY14-68" fmla="*/ 2578689 h 5016200"/>
              <a:gd name="connsiteX15-69" fmla="*/ 500797 w 8339975"/>
              <a:gd name="connsiteY15-70" fmla="*/ 1383847 h 5016200"/>
              <a:gd name="connsiteX16-71" fmla="*/ 1318314 w 8339975"/>
              <a:gd name="connsiteY16-72" fmla="*/ 689538 h 5016200"/>
              <a:gd name="connsiteX17-73" fmla="*/ 1708401 w 8339975"/>
              <a:gd name="connsiteY17-74" fmla="*/ 472649 h 5016200"/>
              <a:gd name="connsiteX0-75" fmla="*/ 3847515 w 8338852"/>
              <a:gd name="connsiteY0-76" fmla="*/ 0 h 5016200"/>
              <a:gd name="connsiteX1-77" fmla="*/ 5853816 w 8338852"/>
              <a:gd name="connsiteY1-78" fmla="*/ 453702 h 5016200"/>
              <a:gd name="connsiteX2-79" fmla="*/ 7527002 w 8338852"/>
              <a:gd name="connsiteY2-80" fmla="*/ 1647330 h 5016200"/>
              <a:gd name="connsiteX3-81" fmla="*/ 7963794 w 8338852"/>
              <a:gd name="connsiteY3-82" fmla="*/ 2141188 h 5016200"/>
              <a:gd name="connsiteX4-83" fmla="*/ 8281320 w 8338852"/>
              <a:gd name="connsiteY4-84" fmla="*/ 3652007 h 5016200"/>
              <a:gd name="connsiteX5-85" fmla="*/ 7613696 w 8338852"/>
              <a:gd name="connsiteY5-86" fmla="*/ 4625073 h 5016200"/>
              <a:gd name="connsiteX6-87" fmla="*/ 6293913 w 8338852"/>
              <a:gd name="connsiteY6-88" fmla="*/ 4839838 h 5016200"/>
              <a:gd name="connsiteX7-89" fmla="*/ 5872855 w 8338852"/>
              <a:gd name="connsiteY7-90" fmla="*/ 4635425 h 5016200"/>
              <a:gd name="connsiteX8-91" fmla="*/ 4907077 w 8338852"/>
              <a:gd name="connsiteY8-92" fmla="*/ 4320389 h 5016200"/>
              <a:gd name="connsiteX9-93" fmla="*/ 4011330 w 8338852"/>
              <a:gd name="connsiteY9-94" fmla="*/ 4430736 h 5016200"/>
              <a:gd name="connsiteX10-95" fmla="*/ 3292441 w 8338852"/>
              <a:gd name="connsiteY10-96" fmla="*/ 4694660 h 5016200"/>
              <a:gd name="connsiteX11-97" fmla="*/ 899537 w 8338852"/>
              <a:gd name="connsiteY11-98" fmla="*/ 4775386 h 5016200"/>
              <a:gd name="connsiteX12-99" fmla="*/ 463020 w 8338852"/>
              <a:gd name="connsiteY12-100" fmla="*/ 4374687 h 5016200"/>
              <a:gd name="connsiteX13-101" fmla="*/ 87 w 8338852"/>
              <a:gd name="connsiteY13-102" fmla="*/ 2578689 h 5016200"/>
              <a:gd name="connsiteX14-103" fmla="*/ 499674 w 8338852"/>
              <a:gd name="connsiteY14-104" fmla="*/ 1383847 h 5016200"/>
              <a:gd name="connsiteX15-105" fmla="*/ 1317191 w 8338852"/>
              <a:gd name="connsiteY15-106" fmla="*/ 689538 h 5016200"/>
              <a:gd name="connsiteX16-107" fmla="*/ 1707278 w 8338852"/>
              <a:gd name="connsiteY16-108" fmla="*/ 472649 h 5016200"/>
              <a:gd name="connsiteX0-109" fmla="*/ 3847515 w 8338852"/>
              <a:gd name="connsiteY0-110" fmla="*/ 0 h 5016200"/>
              <a:gd name="connsiteX1-111" fmla="*/ 5853816 w 8338852"/>
              <a:gd name="connsiteY1-112" fmla="*/ 453702 h 5016200"/>
              <a:gd name="connsiteX2-113" fmla="*/ 7527002 w 8338852"/>
              <a:gd name="connsiteY2-114" fmla="*/ 1647330 h 5016200"/>
              <a:gd name="connsiteX3-115" fmla="*/ 7963794 w 8338852"/>
              <a:gd name="connsiteY3-116" fmla="*/ 2141188 h 5016200"/>
              <a:gd name="connsiteX4-117" fmla="*/ 8281320 w 8338852"/>
              <a:gd name="connsiteY4-118" fmla="*/ 3652007 h 5016200"/>
              <a:gd name="connsiteX5-119" fmla="*/ 7613696 w 8338852"/>
              <a:gd name="connsiteY5-120" fmla="*/ 4625073 h 5016200"/>
              <a:gd name="connsiteX6-121" fmla="*/ 6293913 w 8338852"/>
              <a:gd name="connsiteY6-122" fmla="*/ 4839838 h 5016200"/>
              <a:gd name="connsiteX7-123" fmla="*/ 5872855 w 8338852"/>
              <a:gd name="connsiteY7-124" fmla="*/ 4635425 h 5016200"/>
              <a:gd name="connsiteX8-125" fmla="*/ 4907077 w 8338852"/>
              <a:gd name="connsiteY8-126" fmla="*/ 4320389 h 5016200"/>
              <a:gd name="connsiteX9-127" fmla="*/ 4011330 w 8338852"/>
              <a:gd name="connsiteY9-128" fmla="*/ 4430736 h 5016200"/>
              <a:gd name="connsiteX10-129" fmla="*/ 3292441 w 8338852"/>
              <a:gd name="connsiteY10-130" fmla="*/ 4694660 h 5016200"/>
              <a:gd name="connsiteX11-131" fmla="*/ 899537 w 8338852"/>
              <a:gd name="connsiteY11-132" fmla="*/ 4775386 h 5016200"/>
              <a:gd name="connsiteX12-133" fmla="*/ 463020 w 8338852"/>
              <a:gd name="connsiteY12-134" fmla="*/ 4374687 h 5016200"/>
              <a:gd name="connsiteX13-135" fmla="*/ 87 w 8338852"/>
              <a:gd name="connsiteY13-136" fmla="*/ 2578689 h 5016200"/>
              <a:gd name="connsiteX14-137" fmla="*/ 1317191 w 8338852"/>
              <a:gd name="connsiteY14-138" fmla="*/ 689538 h 5016200"/>
              <a:gd name="connsiteX15-139" fmla="*/ 1707278 w 8338852"/>
              <a:gd name="connsiteY15-140" fmla="*/ 472649 h 5016200"/>
              <a:gd name="connsiteX0-141" fmla="*/ 3847515 w 8338852"/>
              <a:gd name="connsiteY0-142" fmla="*/ 0 h 5016200"/>
              <a:gd name="connsiteX1-143" fmla="*/ 5853816 w 8338852"/>
              <a:gd name="connsiteY1-144" fmla="*/ 453702 h 5016200"/>
              <a:gd name="connsiteX2-145" fmla="*/ 7527002 w 8338852"/>
              <a:gd name="connsiteY2-146" fmla="*/ 1647330 h 5016200"/>
              <a:gd name="connsiteX3-147" fmla="*/ 7963794 w 8338852"/>
              <a:gd name="connsiteY3-148" fmla="*/ 2141188 h 5016200"/>
              <a:gd name="connsiteX4-149" fmla="*/ 8281320 w 8338852"/>
              <a:gd name="connsiteY4-150" fmla="*/ 3652007 h 5016200"/>
              <a:gd name="connsiteX5-151" fmla="*/ 7613696 w 8338852"/>
              <a:gd name="connsiteY5-152" fmla="*/ 4625073 h 5016200"/>
              <a:gd name="connsiteX6-153" fmla="*/ 6293913 w 8338852"/>
              <a:gd name="connsiteY6-154" fmla="*/ 4839838 h 5016200"/>
              <a:gd name="connsiteX7-155" fmla="*/ 5872855 w 8338852"/>
              <a:gd name="connsiteY7-156" fmla="*/ 4635425 h 5016200"/>
              <a:gd name="connsiteX8-157" fmla="*/ 4907077 w 8338852"/>
              <a:gd name="connsiteY8-158" fmla="*/ 4320389 h 5016200"/>
              <a:gd name="connsiteX9-159" fmla="*/ 4011330 w 8338852"/>
              <a:gd name="connsiteY9-160" fmla="*/ 4430736 h 5016200"/>
              <a:gd name="connsiteX10-161" fmla="*/ 3292441 w 8338852"/>
              <a:gd name="connsiteY10-162" fmla="*/ 4694660 h 5016200"/>
              <a:gd name="connsiteX11-163" fmla="*/ 899537 w 8338852"/>
              <a:gd name="connsiteY11-164" fmla="*/ 4775386 h 5016200"/>
              <a:gd name="connsiteX12-165" fmla="*/ 463020 w 8338852"/>
              <a:gd name="connsiteY12-166" fmla="*/ 4374687 h 5016200"/>
              <a:gd name="connsiteX13-167" fmla="*/ 87 w 8338852"/>
              <a:gd name="connsiteY13-168" fmla="*/ 2578689 h 5016200"/>
              <a:gd name="connsiteX14-169" fmla="*/ 1707278 w 8338852"/>
              <a:gd name="connsiteY14-170" fmla="*/ 472649 h 5016200"/>
              <a:gd name="connsiteX0-171" fmla="*/ 3847515 w 8338852"/>
              <a:gd name="connsiteY0-172" fmla="*/ 0 h 5016200"/>
              <a:gd name="connsiteX1-173" fmla="*/ 5853816 w 8338852"/>
              <a:gd name="connsiteY1-174" fmla="*/ 453702 h 5016200"/>
              <a:gd name="connsiteX2-175" fmla="*/ 7527002 w 8338852"/>
              <a:gd name="connsiteY2-176" fmla="*/ 1647330 h 5016200"/>
              <a:gd name="connsiteX3-177" fmla="*/ 7963794 w 8338852"/>
              <a:gd name="connsiteY3-178" fmla="*/ 2141188 h 5016200"/>
              <a:gd name="connsiteX4-179" fmla="*/ 8281320 w 8338852"/>
              <a:gd name="connsiteY4-180" fmla="*/ 3652007 h 5016200"/>
              <a:gd name="connsiteX5-181" fmla="*/ 7613696 w 8338852"/>
              <a:gd name="connsiteY5-182" fmla="*/ 4625073 h 5016200"/>
              <a:gd name="connsiteX6-183" fmla="*/ 6293913 w 8338852"/>
              <a:gd name="connsiteY6-184" fmla="*/ 4839838 h 5016200"/>
              <a:gd name="connsiteX7-185" fmla="*/ 5872855 w 8338852"/>
              <a:gd name="connsiteY7-186" fmla="*/ 4635425 h 5016200"/>
              <a:gd name="connsiteX8-187" fmla="*/ 4907077 w 8338852"/>
              <a:gd name="connsiteY8-188" fmla="*/ 4320389 h 5016200"/>
              <a:gd name="connsiteX9-189" fmla="*/ 4011330 w 8338852"/>
              <a:gd name="connsiteY9-190" fmla="*/ 4430736 h 5016200"/>
              <a:gd name="connsiteX10-191" fmla="*/ 3292441 w 8338852"/>
              <a:gd name="connsiteY10-192" fmla="*/ 4694660 h 5016200"/>
              <a:gd name="connsiteX11-193" fmla="*/ 899537 w 8338852"/>
              <a:gd name="connsiteY11-194" fmla="*/ 4775386 h 5016200"/>
              <a:gd name="connsiteX12-195" fmla="*/ 463020 w 8338852"/>
              <a:gd name="connsiteY12-196" fmla="*/ 4374687 h 5016200"/>
              <a:gd name="connsiteX13-197" fmla="*/ 87 w 8338852"/>
              <a:gd name="connsiteY13-198" fmla="*/ 2578689 h 5016200"/>
              <a:gd name="connsiteX0-199" fmla="*/ 3384495 w 7875832"/>
              <a:gd name="connsiteY0-200" fmla="*/ 0 h 5016200"/>
              <a:gd name="connsiteX1-201" fmla="*/ 5390796 w 7875832"/>
              <a:gd name="connsiteY1-202" fmla="*/ 453702 h 5016200"/>
              <a:gd name="connsiteX2-203" fmla="*/ 7063982 w 7875832"/>
              <a:gd name="connsiteY2-204" fmla="*/ 1647330 h 5016200"/>
              <a:gd name="connsiteX3-205" fmla="*/ 7500774 w 7875832"/>
              <a:gd name="connsiteY3-206" fmla="*/ 2141188 h 5016200"/>
              <a:gd name="connsiteX4-207" fmla="*/ 7818300 w 7875832"/>
              <a:gd name="connsiteY4-208" fmla="*/ 3652007 h 5016200"/>
              <a:gd name="connsiteX5-209" fmla="*/ 7150676 w 7875832"/>
              <a:gd name="connsiteY5-210" fmla="*/ 4625073 h 5016200"/>
              <a:gd name="connsiteX6-211" fmla="*/ 5830893 w 7875832"/>
              <a:gd name="connsiteY6-212" fmla="*/ 4839838 h 5016200"/>
              <a:gd name="connsiteX7-213" fmla="*/ 5409835 w 7875832"/>
              <a:gd name="connsiteY7-214" fmla="*/ 4635425 h 5016200"/>
              <a:gd name="connsiteX8-215" fmla="*/ 4444057 w 7875832"/>
              <a:gd name="connsiteY8-216" fmla="*/ 4320389 h 5016200"/>
              <a:gd name="connsiteX9-217" fmla="*/ 3548310 w 7875832"/>
              <a:gd name="connsiteY9-218" fmla="*/ 4430736 h 5016200"/>
              <a:gd name="connsiteX10-219" fmla="*/ 2829421 w 7875832"/>
              <a:gd name="connsiteY10-220" fmla="*/ 4694660 h 5016200"/>
              <a:gd name="connsiteX11-221" fmla="*/ 436517 w 7875832"/>
              <a:gd name="connsiteY11-222" fmla="*/ 4775386 h 5016200"/>
              <a:gd name="connsiteX12-223" fmla="*/ 0 w 7875832"/>
              <a:gd name="connsiteY12-224" fmla="*/ 4374687 h 5016200"/>
              <a:gd name="connsiteX0-225" fmla="*/ 2947978 w 7439315"/>
              <a:gd name="connsiteY0-226" fmla="*/ 0 h 5016200"/>
              <a:gd name="connsiteX1-227" fmla="*/ 4954279 w 7439315"/>
              <a:gd name="connsiteY1-228" fmla="*/ 453702 h 5016200"/>
              <a:gd name="connsiteX2-229" fmla="*/ 6627465 w 7439315"/>
              <a:gd name="connsiteY2-230" fmla="*/ 1647330 h 5016200"/>
              <a:gd name="connsiteX3-231" fmla="*/ 7064257 w 7439315"/>
              <a:gd name="connsiteY3-232" fmla="*/ 2141188 h 5016200"/>
              <a:gd name="connsiteX4-233" fmla="*/ 7381783 w 7439315"/>
              <a:gd name="connsiteY4-234" fmla="*/ 3652007 h 5016200"/>
              <a:gd name="connsiteX5-235" fmla="*/ 6714159 w 7439315"/>
              <a:gd name="connsiteY5-236" fmla="*/ 4625073 h 5016200"/>
              <a:gd name="connsiteX6-237" fmla="*/ 5394376 w 7439315"/>
              <a:gd name="connsiteY6-238" fmla="*/ 4839838 h 5016200"/>
              <a:gd name="connsiteX7-239" fmla="*/ 4973318 w 7439315"/>
              <a:gd name="connsiteY7-240" fmla="*/ 4635425 h 5016200"/>
              <a:gd name="connsiteX8-241" fmla="*/ 4007540 w 7439315"/>
              <a:gd name="connsiteY8-242" fmla="*/ 4320389 h 5016200"/>
              <a:gd name="connsiteX9-243" fmla="*/ 3111793 w 7439315"/>
              <a:gd name="connsiteY9-244" fmla="*/ 4430736 h 5016200"/>
              <a:gd name="connsiteX10-245" fmla="*/ 2392904 w 7439315"/>
              <a:gd name="connsiteY10-246" fmla="*/ 4694660 h 5016200"/>
              <a:gd name="connsiteX11-247" fmla="*/ 0 w 7439315"/>
              <a:gd name="connsiteY11-248" fmla="*/ 4775386 h 5016200"/>
              <a:gd name="connsiteX0-249" fmla="*/ 555074 w 5046411"/>
              <a:gd name="connsiteY0-250" fmla="*/ 0 h 4914376"/>
              <a:gd name="connsiteX1-251" fmla="*/ 2561375 w 5046411"/>
              <a:gd name="connsiteY1-252" fmla="*/ 453702 h 4914376"/>
              <a:gd name="connsiteX2-253" fmla="*/ 4234561 w 5046411"/>
              <a:gd name="connsiteY2-254" fmla="*/ 1647330 h 4914376"/>
              <a:gd name="connsiteX3-255" fmla="*/ 4671353 w 5046411"/>
              <a:gd name="connsiteY3-256" fmla="*/ 2141188 h 4914376"/>
              <a:gd name="connsiteX4-257" fmla="*/ 4988879 w 5046411"/>
              <a:gd name="connsiteY4-258" fmla="*/ 3652007 h 4914376"/>
              <a:gd name="connsiteX5-259" fmla="*/ 4321255 w 5046411"/>
              <a:gd name="connsiteY5-260" fmla="*/ 4625073 h 4914376"/>
              <a:gd name="connsiteX6-261" fmla="*/ 3001472 w 5046411"/>
              <a:gd name="connsiteY6-262" fmla="*/ 4839838 h 4914376"/>
              <a:gd name="connsiteX7-263" fmla="*/ 2580414 w 5046411"/>
              <a:gd name="connsiteY7-264" fmla="*/ 4635425 h 4914376"/>
              <a:gd name="connsiteX8-265" fmla="*/ 1614636 w 5046411"/>
              <a:gd name="connsiteY8-266" fmla="*/ 4320389 h 4914376"/>
              <a:gd name="connsiteX9-267" fmla="*/ 718889 w 5046411"/>
              <a:gd name="connsiteY9-268" fmla="*/ 4430736 h 4914376"/>
              <a:gd name="connsiteX10-269" fmla="*/ 0 w 5046411"/>
              <a:gd name="connsiteY10-270" fmla="*/ 4694660 h 4914376"/>
              <a:gd name="connsiteX0-271" fmla="*/ 0 w 4491337"/>
              <a:gd name="connsiteY0-272" fmla="*/ 0 h 4914376"/>
              <a:gd name="connsiteX1-273" fmla="*/ 2006301 w 4491337"/>
              <a:gd name="connsiteY1-274" fmla="*/ 453702 h 4914376"/>
              <a:gd name="connsiteX2-275" fmla="*/ 3679487 w 4491337"/>
              <a:gd name="connsiteY2-276" fmla="*/ 1647330 h 4914376"/>
              <a:gd name="connsiteX3-277" fmla="*/ 4116279 w 4491337"/>
              <a:gd name="connsiteY3-278" fmla="*/ 2141188 h 4914376"/>
              <a:gd name="connsiteX4-279" fmla="*/ 4433805 w 4491337"/>
              <a:gd name="connsiteY4-280" fmla="*/ 3652007 h 4914376"/>
              <a:gd name="connsiteX5-281" fmla="*/ 3766181 w 4491337"/>
              <a:gd name="connsiteY5-282" fmla="*/ 4625073 h 4914376"/>
              <a:gd name="connsiteX6-283" fmla="*/ 2446398 w 4491337"/>
              <a:gd name="connsiteY6-284" fmla="*/ 4839838 h 4914376"/>
              <a:gd name="connsiteX7-285" fmla="*/ 2025340 w 4491337"/>
              <a:gd name="connsiteY7-286" fmla="*/ 4635425 h 4914376"/>
              <a:gd name="connsiteX8-287" fmla="*/ 1059562 w 4491337"/>
              <a:gd name="connsiteY8-288" fmla="*/ 4320389 h 4914376"/>
              <a:gd name="connsiteX9-289" fmla="*/ 163815 w 4491337"/>
              <a:gd name="connsiteY9-290" fmla="*/ 4430736 h 4914376"/>
              <a:gd name="connsiteX0-291" fmla="*/ 0 w 4491337"/>
              <a:gd name="connsiteY0-292" fmla="*/ 0 h 4914376"/>
              <a:gd name="connsiteX1-293" fmla="*/ 2006301 w 4491337"/>
              <a:gd name="connsiteY1-294" fmla="*/ 453702 h 4914376"/>
              <a:gd name="connsiteX2-295" fmla="*/ 3679487 w 4491337"/>
              <a:gd name="connsiteY2-296" fmla="*/ 1647330 h 4914376"/>
              <a:gd name="connsiteX3-297" fmla="*/ 4116279 w 4491337"/>
              <a:gd name="connsiteY3-298" fmla="*/ 2141188 h 4914376"/>
              <a:gd name="connsiteX4-299" fmla="*/ 4433805 w 4491337"/>
              <a:gd name="connsiteY4-300" fmla="*/ 3652007 h 4914376"/>
              <a:gd name="connsiteX5-301" fmla="*/ 3766181 w 4491337"/>
              <a:gd name="connsiteY5-302" fmla="*/ 4625073 h 4914376"/>
              <a:gd name="connsiteX6-303" fmla="*/ 2446398 w 4491337"/>
              <a:gd name="connsiteY6-304" fmla="*/ 4839838 h 4914376"/>
              <a:gd name="connsiteX7-305" fmla="*/ 2025340 w 4491337"/>
              <a:gd name="connsiteY7-306" fmla="*/ 4635425 h 4914376"/>
              <a:gd name="connsiteX8-307" fmla="*/ 1059562 w 4491337"/>
              <a:gd name="connsiteY8-308" fmla="*/ 4320389 h 4914376"/>
              <a:gd name="connsiteX0-309" fmla="*/ 0 w 4491337"/>
              <a:gd name="connsiteY0-310" fmla="*/ 0 h 4914376"/>
              <a:gd name="connsiteX1-311" fmla="*/ 2006301 w 4491337"/>
              <a:gd name="connsiteY1-312" fmla="*/ 453702 h 4914376"/>
              <a:gd name="connsiteX2-313" fmla="*/ 3679487 w 4491337"/>
              <a:gd name="connsiteY2-314" fmla="*/ 1647330 h 4914376"/>
              <a:gd name="connsiteX3-315" fmla="*/ 4116279 w 4491337"/>
              <a:gd name="connsiteY3-316" fmla="*/ 2141188 h 4914376"/>
              <a:gd name="connsiteX4-317" fmla="*/ 4433805 w 4491337"/>
              <a:gd name="connsiteY4-318" fmla="*/ 3652007 h 4914376"/>
              <a:gd name="connsiteX5-319" fmla="*/ 3766181 w 4491337"/>
              <a:gd name="connsiteY5-320" fmla="*/ 4625073 h 4914376"/>
              <a:gd name="connsiteX6-321" fmla="*/ 2446398 w 4491337"/>
              <a:gd name="connsiteY6-322" fmla="*/ 4839838 h 4914376"/>
              <a:gd name="connsiteX7-323" fmla="*/ 2025340 w 4491337"/>
              <a:gd name="connsiteY7-324" fmla="*/ 4635425 h 4914376"/>
              <a:gd name="connsiteX0-325" fmla="*/ 0 w 4491337"/>
              <a:gd name="connsiteY0-326" fmla="*/ 0 h 4914376"/>
              <a:gd name="connsiteX1-327" fmla="*/ 2006301 w 4491337"/>
              <a:gd name="connsiteY1-328" fmla="*/ 453702 h 4914376"/>
              <a:gd name="connsiteX2-329" fmla="*/ 3679487 w 4491337"/>
              <a:gd name="connsiteY2-330" fmla="*/ 1647330 h 4914376"/>
              <a:gd name="connsiteX3-331" fmla="*/ 4116279 w 4491337"/>
              <a:gd name="connsiteY3-332" fmla="*/ 2141188 h 4914376"/>
              <a:gd name="connsiteX4-333" fmla="*/ 4433805 w 4491337"/>
              <a:gd name="connsiteY4-334" fmla="*/ 3652007 h 4914376"/>
              <a:gd name="connsiteX5-335" fmla="*/ 3766181 w 4491337"/>
              <a:gd name="connsiteY5-336" fmla="*/ 4625073 h 4914376"/>
              <a:gd name="connsiteX6-337" fmla="*/ 2446398 w 4491337"/>
              <a:gd name="connsiteY6-338" fmla="*/ 4839838 h 4914376"/>
              <a:gd name="connsiteX0-339" fmla="*/ 0 w 4491337"/>
              <a:gd name="connsiteY0-340" fmla="*/ 0 h 4625073"/>
              <a:gd name="connsiteX1-341" fmla="*/ 2006301 w 4491337"/>
              <a:gd name="connsiteY1-342" fmla="*/ 453702 h 4625073"/>
              <a:gd name="connsiteX2-343" fmla="*/ 3679487 w 4491337"/>
              <a:gd name="connsiteY2-344" fmla="*/ 1647330 h 4625073"/>
              <a:gd name="connsiteX3-345" fmla="*/ 4116279 w 4491337"/>
              <a:gd name="connsiteY3-346" fmla="*/ 2141188 h 4625073"/>
              <a:gd name="connsiteX4-347" fmla="*/ 4433805 w 4491337"/>
              <a:gd name="connsiteY4-348" fmla="*/ 3652007 h 4625073"/>
              <a:gd name="connsiteX5-349" fmla="*/ 3766181 w 4491337"/>
              <a:gd name="connsiteY5-350" fmla="*/ 4625073 h 4625073"/>
              <a:gd name="connsiteX0-351" fmla="*/ 0 w 4491337"/>
              <a:gd name="connsiteY0-352" fmla="*/ 0 h 3652007"/>
              <a:gd name="connsiteX1-353" fmla="*/ 2006301 w 4491337"/>
              <a:gd name="connsiteY1-354" fmla="*/ 453702 h 3652007"/>
              <a:gd name="connsiteX2-355" fmla="*/ 3679487 w 4491337"/>
              <a:gd name="connsiteY2-356" fmla="*/ 1647330 h 3652007"/>
              <a:gd name="connsiteX3-357" fmla="*/ 4116279 w 4491337"/>
              <a:gd name="connsiteY3-358" fmla="*/ 2141188 h 3652007"/>
              <a:gd name="connsiteX4-359" fmla="*/ 4433805 w 4491337"/>
              <a:gd name="connsiteY4-360" fmla="*/ 3652007 h 3652007"/>
              <a:gd name="connsiteX0-361" fmla="*/ 0 w 4116279"/>
              <a:gd name="connsiteY0-362" fmla="*/ 0 h 2141188"/>
              <a:gd name="connsiteX1-363" fmla="*/ 2006301 w 4116279"/>
              <a:gd name="connsiteY1-364" fmla="*/ 453702 h 2141188"/>
              <a:gd name="connsiteX2-365" fmla="*/ 3679487 w 4116279"/>
              <a:gd name="connsiteY2-366" fmla="*/ 1647330 h 2141188"/>
              <a:gd name="connsiteX3-367" fmla="*/ 4116279 w 4116279"/>
              <a:gd name="connsiteY3-368" fmla="*/ 2141188 h 2141188"/>
              <a:gd name="connsiteX0-369" fmla="*/ 0 w 3679487"/>
              <a:gd name="connsiteY0-370" fmla="*/ 0 h 1647330"/>
              <a:gd name="connsiteX1-371" fmla="*/ 2006301 w 3679487"/>
              <a:gd name="connsiteY1-372" fmla="*/ 453702 h 1647330"/>
              <a:gd name="connsiteX2-373" fmla="*/ 3679487 w 3679487"/>
              <a:gd name="connsiteY2-374" fmla="*/ 1647330 h 1647330"/>
              <a:gd name="connsiteX0-375" fmla="*/ 0 w 2006301"/>
              <a:gd name="connsiteY0-376" fmla="*/ 0 h 453702"/>
              <a:gd name="connsiteX1-377" fmla="*/ 2006301 w 2006301"/>
              <a:gd name="connsiteY1-378" fmla="*/ 453702 h 4537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/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900660 w 8339975"/>
              <a:gd name="connsiteY0-2" fmla="*/ 4775642 h 5046560"/>
              <a:gd name="connsiteX1-3" fmla="*/ 464143 w 8339975"/>
              <a:gd name="connsiteY1-4" fmla="*/ 4374943 h 5046560"/>
              <a:gd name="connsiteX2-5" fmla="*/ 100508 w 8339975"/>
              <a:gd name="connsiteY2-6" fmla="*/ 3580002 h 5046560"/>
              <a:gd name="connsiteX3-7" fmla="*/ 1210 w 8339975"/>
              <a:gd name="connsiteY3-8" fmla="*/ 2578945 h 5046560"/>
              <a:gd name="connsiteX4-9" fmla="*/ 500797 w 8339975"/>
              <a:gd name="connsiteY4-10" fmla="*/ 1384103 h 5046560"/>
              <a:gd name="connsiteX5-11" fmla="*/ 1318314 w 8339975"/>
              <a:gd name="connsiteY5-12" fmla="*/ 689794 h 5046560"/>
              <a:gd name="connsiteX6-13" fmla="*/ 1708401 w 8339975"/>
              <a:gd name="connsiteY6-14" fmla="*/ 472905 h 5046560"/>
              <a:gd name="connsiteX7-15" fmla="*/ 3848638 w 8339975"/>
              <a:gd name="connsiteY7-16" fmla="*/ 256 h 5046560"/>
              <a:gd name="connsiteX8-17" fmla="*/ 5854939 w 8339975"/>
              <a:gd name="connsiteY8-18" fmla="*/ 453958 h 5046560"/>
              <a:gd name="connsiteX9-19" fmla="*/ 7528125 w 8339975"/>
              <a:gd name="connsiteY9-20" fmla="*/ 1647586 h 5046560"/>
              <a:gd name="connsiteX10-21" fmla="*/ 7964917 w 8339975"/>
              <a:gd name="connsiteY10-22" fmla="*/ 2141444 h 5046560"/>
              <a:gd name="connsiteX11-23" fmla="*/ 8282443 w 8339975"/>
              <a:gd name="connsiteY11-24" fmla="*/ 3652263 h 5046560"/>
              <a:gd name="connsiteX12-25" fmla="*/ 7614819 w 8339975"/>
              <a:gd name="connsiteY12-26" fmla="*/ 4625329 h 5046560"/>
              <a:gd name="connsiteX13-27" fmla="*/ 6295036 w 8339975"/>
              <a:gd name="connsiteY13-28" fmla="*/ 4840094 h 5046560"/>
              <a:gd name="connsiteX14-29" fmla="*/ 5873978 w 8339975"/>
              <a:gd name="connsiteY14-30" fmla="*/ 4635681 h 5046560"/>
              <a:gd name="connsiteX15-31" fmla="*/ 4908200 w 8339975"/>
              <a:gd name="connsiteY15-32" fmla="*/ 4320645 h 5046560"/>
              <a:gd name="connsiteX16-33" fmla="*/ 4012453 w 8339975"/>
              <a:gd name="connsiteY16-34" fmla="*/ 4430992 h 5046560"/>
              <a:gd name="connsiteX17-35" fmla="*/ 3293564 w 8339975"/>
              <a:gd name="connsiteY17-36" fmla="*/ 4694916 h 5046560"/>
              <a:gd name="connsiteX18-37" fmla="*/ 992100 w 8339975"/>
              <a:gd name="connsiteY18-38" fmla="*/ 4867082 h 5046560"/>
              <a:gd name="connsiteX0-39" fmla="*/ 910876 w 8350191"/>
              <a:gd name="connsiteY0-40" fmla="*/ 4775642 h 5046560"/>
              <a:gd name="connsiteX1-41" fmla="*/ 110724 w 8350191"/>
              <a:gd name="connsiteY1-42" fmla="*/ 3580002 h 5046560"/>
              <a:gd name="connsiteX2-43" fmla="*/ 11426 w 8350191"/>
              <a:gd name="connsiteY2-44" fmla="*/ 2578945 h 5046560"/>
              <a:gd name="connsiteX3-45" fmla="*/ 511013 w 8350191"/>
              <a:gd name="connsiteY3-46" fmla="*/ 1384103 h 5046560"/>
              <a:gd name="connsiteX4-47" fmla="*/ 1328530 w 8350191"/>
              <a:gd name="connsiteY4-48" fmla="*/ 689794 h 5046560"/>
              <a:gd name="connsiteX5-49" fmla="*/ 1718617 w 8350191"/>
              <a:gd name="connsiteY5-50" fmla="*/ 472905 h 5046560"/>
              <a:gd name="connsiteX6-51" fmla="*/ 3858854 w 8350191"/>
              <a:gd name="connsiteY6-52" fmla="*/ 256 h 5046560"/>
              <a:gd name="connsiteX7-53" fmla="*/ 5865155 w 8350191"/>
              <a:gd name="connsiteY7-54" fmla="*/ 453958 h 5046560"/>
              <a:gd name="connsiteX8-55" fmla="*/ 7538341 w 8350191"/>
              <a:gd name="connsiteY8-56" fmla="*/ 1647586 h 5046560"/>
              <a:gd name="connsiteX9-57" fmla="*/ 7975133 w 8350191"/>
              <a:gd name="connsiteY9-58" fmla="*/ 2141444 h 5046560"/>
              <a:gd name="connsiteX10-59" fmla="*/ 8292659 w 8350191"/>
              <a:gd name="connsiteY10-60" fmla="*/ 3652263 h 5046560"/>
              <a:gd name="connsiteX11-61" fmla="*/ 7625035 w 8350191"/>
              <a:gd name="connsiteY11-62" fmla="*/ 4625329 h 5046560"/>
              <a:gd name="connsiteX12-63" fmla="*/ 6305252 w 8350191"/>
              <a:gd name="connsiteY12-64" fmla="*/ 4840094 h 5046560"/>
              <a:gd name="connsiteX13-65" fmla="*/ 5884194 w 8350191"/>
              <a:gd name="connsiteY13-66" fmla="*/ 4635681 h 5046560"/>
              <a:gd name="connsiteX14-67" fmla="*/ 4918416 w 8350191"/>
              <a:gd name="connsiteY14-68" fmla="*/ 4320645 h 5046560"/>
              <a:gd name="connsiteX15-69" fmla="*/ 4022669 w 8350191"/>
              <a:gd name="connsiteY15-70" fmla="*/ 4430992 h 5046560"/>
              <a:gd name="connsiteX16-71" fmla="*/ 3303780 w 8350191"/>
              <a:gd name="connsiteY16-72" fmla="*/ 4694916 h 5046560"/>
              <a:gd name="connsiteX17-73" fmla="*/ 1002316 w 8350191"/>
              <a:gd name="connsiteY17-74" fmla="*/ 4867082 h 5046560"/>
              <a:gd name="connsiteX0-75" fmla="*/ 899450 w 8338765"/>
              <a:gd name="connsiteY0-76" fmla="*/ 4775642 h 5046560"/>
              <a:gd name="connsiteX1-77" fmla="*/ 0 w 8338765"/>
              <a:gd name="connsiteY1-78" fmla="*/ 2578945 h 5046560"/>
              <a:gd name="connsiteX2-79" fmla="*/ 499587 w 8338765"/>
              <a:gd name="connsiteY2-80" fmla="*/ 1384103 h 5046560"/>
              <a:gd name="connsiteX3-81" fmla="*/ 1317104 w 8338765"/>
              <a:gd name="connsiteY3-82" fmla="*/ 689794 h 5046560"/>
              <a:gd name="connsiteX4-83" fmla="*/ 1707191 w 8338765"/>
              <a:gd name="connsiteY4-84" fmla="*/ 472905 h 5046560"/>
              <a:gd name="connsiteX5-85" fmla="*/ 3847428 w 8338765"/>
              <a:gd name="connsiteY5-86" fmla="*/ 256 h 5046560"/>
              <a:gd name="connsiteX6-87" fmla="*/ 5853729 w 8338765"/>
              <a:gd name="connsiteY6-88" fmla="*/ 453958 h 5046560"/>
              <a:gd name="connsiteX7-89" fmla="*/ 7526915 w 8338765"/>
              <a:gd name="connsiteY7-90" fmla="*/ 1647586 h 5046560"/>
              <a:gd name="connsiteX8-91" fmla="*/ 7963707 w 8338765"/>
              <a:gd name="connsiteY8-92" fmla="*/ 2141444 h 5046560"/>
              <a:gd name="connsiteX9-93" fmla="*/ 8281233 w 8338765"/>
              <a:gd name="connsiteY9-94" fmla="*/ 3652263 h 5046560"/>
              <a:gd name="connsiteX10-95" fmla="*/ 7613609 w 8338765"/>
              <a:gd name="connsiteY10-96" fmla="*/ 4625329 h 5046560"/>
              <a:gd name="connsiteX11-97" fmla="*/ 6293826 w 8338765"/>
              <a:gd name="connsiteY11-98" fmla="*/ 4840094 h 5046560"/>
              <a:gd name="connsiteX12-99" fmla="*/ 5872768 w 8338765"/>
              <a:gd name="connsiteY12-100" fmla="*/ 4635681 h 5046560"/>
              <a:gd name="connsiteX13-101" fmla="*/ 4906990 w 8338765"/>
              <a:gd name="connsiteY13-102" fmla="*/ 4320645 h 5046560"/>
              <a:gd name="connsiteX14-103" fmla="*/ 4011243 w 8338765"/>
              <a:gd name="connsiteY14-104" fmla="*/ 4430992 h 5046560"/>
              <a:gd name="connsiteX15-105" fmla="*/ 3292354 w 8338765"/>
              <a:gd name="connsiteY15-106" fmla="*/ 4694916 h 5046560"/>
              <a:gd name="connsiteX16-107" fmla="*/ 990890 w 8338765"/>
              <a:gd name="connsiteY16-108" fmla="*/ 4867082 h 5046560"/>
              <a:gd name="connsiteX0-109" fmla="*/ 0 w 8338765"/>
              <a:gd name="connsiteY0-110" fmla="*/ 2578945 h 5046560"/>
              <a:gd name="connsiteX1-111" fmla="*/ 499587 w 8338765"/>
              <a:gd name="connsiteY1-112" fmla="*/ 1384103 h 5046560"/>
              <a:gd name="connsiteX2-113" fmla="*/ 1317104 w 8338765"/>
              <a:gd name="connsiteY2-114" fmla="*/ 689794 h 5046560"/>
              <a:gd name="connsiteX3-115" fmla="*/ 1707191 w 8338765"/>
              <a:gd name="connsiteY3-116" fmla="*/ 472905 h 5046560"/>
              <a:gd name="connsiteX4-117" fmla="*/ 3847428 w 8338765"/>
              <a:gd name="connsiteY4-118" fmla="*/ 256 h 5046560"/>
              <a:gd name="connsiteX5-119" fmla="*/ 5853729 w 8338765"/>
              <a:gd name="connsiteY5-120" fmla="*/ 453958 h 5046560"/>
              <a:gd name="connsiteX6-121" fmla="*/ 7526915 w 8338765"/>
              <a:gd name="connsiteY6-122" fmla="*/ 1647586 h 5046560"/>
              <a:gd name="connsiteX7-123" fmla="*/ 7963707 w 8338765"/>
              <a:gd name="connsiteY7-124" fmla="*/ 2141444 h 5046560"/>
              <a:gd name="connsiteX8-125" fmla="*/ 8281233 w 8338765"/>
              <a:gd name="connsiteY8-126" fmla="*/ 3652263 h 5046560"/>
              <a:gd name="connsiteX9-127" fmla="*/ 7613609 w 8338765"/>
              <a:gd name="connsiteY9-128" fmla="*/ 4625329 h 5046560"/>
              <a:gd name="connsiteX10-129" fmla="*/ 6293826 w 8338765"/>
              <a:gd name="connsiteY10-130" fmla="*/ 4840094 h 5046560"/>
              <a:gd name="connsiteX11-131" fmla="*/ 5872768 w 8338765"/>
              <a:gd name="connsiteY11-132" fmla="*/ 4635681 h 5046560"/>
              <a:gd name="connsiteX12-133" fmla="*/ 4906990 w 8338765"/>
              <a:gd name="connsiteY12-134" fmla="*/ 4320645 h 5046560"/>
              <a:gd name="connsiteX13-135" fmla="*/ 4011243 w 8338765"/>
              <a:gd name="connsiteY13-136" fmla="*/ 4430992 h 5046560"/>
              <a:gd name="connsiteX14-137" fmla="*/ 3292354 w 8338765"/>
              <a:gd name="connsiteY14-138" fmla="*/ 4694916 h 5046560"/>
              <a:gd name="connsiteX15-139" fmla="*/ 990890 w 8338765"/>
              <a:gd name="connsiteY15-140" fmla="*/ 4867082 h 5046560"/>
              <a:gd name="connsiteX0-141" fmla="*/ 0 w 7839178"/>
              <a:gd name="connsiteY0-142" fmla="*/ 1384103 h 5046560"/>
              <a:gd name="connsiteX1-143" fmla="*/ 817517 w 7839178"/>
              <a:gd name="connsiteY1-144" fmla="*/ 689794 h 5046560"/>
              <a:gd name="connsiteX2-145" fmla="*/ 1207604 w 7839178"/>
              <a:gd name="connsiteY2-146" fmla="*/ 472905 h 5046560"/>
              <a:gd name="connsiteX3-147" fmla="*/ 3347841 w 7839178"/>
              <a:gd name="connsiteY3-148" fmla="*/ 256 h 5046560"/>
              <a:gd name="connsiteX4-149" fmla="*/ 5354142 w 7839178"/>
              <a:gd name="connsiteY4-150" fmla="*/ 453958 h 5046560"/>
              <a:gd name="connsiteX5-151" fmla="*/ 7027328 w 7839178"/>
              <a:gd name="connsiteY5-152" fmla="*/ 1647586 h 5046560"/>
              <a:gd name="connsiteX6-153" fmla="*/ 7464120 w 7839178"/>
              <a:gd name="connsiteY6-154" fmla="*/ 2141444 h 5046560"/>
              <a:gd name="connsiteX7-155" fmla="*/ 7781646 w 7839178"/>
              <a:gd name="connsiteY7-156" fmla="*/ 3652263 h 5046560"/>
              <a:gd name="connsiteX8-157" fmla="*/ 7114022 w 7839178"/>
              <a:gd name="connsiteY8-158" fmla="*/ 4625329 h 5046560"/>
              <a:gd name="connsiteX9-159" fmla="*/ 5794239 w 7839178"/>
              <a:gd name="connsiteY9-160" fmla="*/ 4840094 h 5046560"/>
              <a:gd name="connsiteX10-161" fmla="*/ 5373181 w 7839178"/>
              <a:gd name="connsiteY10-162" fmla="*/ 4635681 h 5046560"/>
              <a:gd name="connsiteX11-163" fmla="*/ 4407403 w 7839178"/>
              <a:gd name="connsiteY11-164" fmla="*/ 4320645 h 5046560"/>
              <a:gd name="connsiteX12-165" fmla="*/ 3511656 w 7839178"/>
              <a:gd name="connsiteY12-166" fmla="*/ 4430992 h 5046560"/>
              <a:gd name="connsiteX13-167" fmla="*/ 2792767 w 7839178"/>
              <a:gd name="connsiteY13-168" fmla="*/ 4694916 h 5046560"/>
              <a:gd name="connsiteX14-169" fmla="*/ 491303 w 7839178"/>
              <a:gd name="connsiteY14-170" fmla="*/ 4867082 h 5046560"/>
              <a:gd name="connsiteX0-171" fmla="*/ 326214 w 7347875"/>
              <a:gd name="connsiteY0-172" fmla="*/ 689794 h 5046560"/>
              <a:gd name="connsiteX1-173" fmla="*/ 716301 w 7347875"/>
              <a:gd name="connsiteY1-174" fmla="*/ 472905 h 5046560"/>
              <a:gd name="connsiteX2-175" fmla="*/ 2856538 w 7347875"/>
              <a:gd name="connsiteY2-176" fmla="*/ 256 h 5046560"/>
              <a:gd name="connsiteX3-177" fmla="*/ 4862839 w 7347875"/>
              <a:gd name="connsiteY3-178" fmla="*/ 453958 h 5046560"/>
              <a:gd name="connsiteX4-179" fmla="*/ 6536025 w 7347875"/>
              <a:gd name="connsiteY4-180" fmla="*/ 1647586 h 5046560"/>
              <a:gd name="connsiteX5-181" fmla="*/ 6972817 w 7347875"/>
              <a:gd name="connsiteY5-182" fmla="*/ 2141444 h 5046560"/>
              <a:gd name="connsiteX6-183" fmla="*/ 7290343 w 7347875"/>
              <a:gd name="connsiteY6-184" fmla="*/ 3652263 h 5046560"/>
              <a:gd name="connsiteX7-185" fmla="*/ 6622719 w 7347875"/>
              <a:gd name="connsiteY7-186" fmla="*/ 4625329 h 5046560"/>
              <a:gd name="connsiteX8-187" fmla="*/ 5302936 w 7347875"/>
              <a:gd name="connsiteY8-188" fmla="*/ 4840094 h 5046560"/>
              <a:gd name="connsiteX9-189" fmla="*/ 4881878 w 7347875"/>
              <a:gd name="connsiteY9-190" fmla="*/ 4635681 h 5046560"/>
              <a:gd name="connsiteX10-191" fmla="*/ 3916100 w 7347875"/>
              <a:gd name="connsiteY10-192" fmla="*/ 4320645 h 5046560"/>
              <a:gd name="connsiteX11-193" fmla="*/ 3020353 w 7347875"/>
              <a:gd name="connsiteY11-194" fmla="*/ 4430992 h 5046560"/>
              <a:gd name="connsiteX12-195" fmla="*/ 2301464 w 7347875"/>
              <a:gd name="connsiteY12-196" fmla="*/ 4694916 h 5046560"/>
              <a:gd name="connsiteX13-197" fmla="*/ 0 w 7347875"/>
              <a:gd name="connsiteY13-198" fmla="*/ 4867082 h 5046560"/>
              <a:gd name="connsiteX0-199" fmla="*/ 716301 w 7347875"/>
              <a:gd name="connsiteY0-200" fmla="*/ 472905 h 5046560"/>
              <a:gd name="connsiteX1-201" fmla="*/ 2856538 w 7347875"/>
              <a:gd name="connsiteY1-202" fmla="*/ 256 h 5046560"/>
              <a:gd name="connsiteX2-203" fmla="*/ 4862839 w 7347875"/>
              <a:gd name="connsiteY2-204" fmla="*/ 453958 h 5046560"/>
              <a:gd name="connsiteX3-205" fmla="*/ 6536025 w 7347875"/>
              <a:gd name="connsiteY3-206" fmla="*/ 1647586 h 5046560"/>
              <a:gd name="connsiteX4-207" fmla="*/ 6972817 w 7347875"/>
              <a:gd name="connsiteY4-208" fmla="*/ 2141444 h 5046560"/>
              <a:gd name="connsiteX5-209" fmla="*/ 7290343 w 7347875"/>
              <a:gd name="connsiteY5-210" fmla="*/ 3652263 h 5046560"/>
              <a:gd name="connsiteX6-211" fmla="*/ 6622719 w 7347875"/>
              <a:gd name="connsiteY6-212" fmla="*/ 4625329 h 5046560"/>
              <a:gd name="connsiteX7-213" fmla="*/ 5302936 w 7347875"/>
              <a:gd name="connsiteY7-214" fmla="*/ 4840094 h 5046560"/>
              <a:gd name="connsiteX8-215" fmla="*/ 4881878 w 7347875"/>
              <a:gd name="connsiteY8-216" fmla="*/ 4635681 h 5046560"/>
              <a:gd name="connsiteX9-217" fmla="*/ 3916100 w 7347875"/>
              <a:gd name="connsiteY9-218" fmla="*/ 4320645 h 5046560"/>
              <a:gd name="connsiteX10-219" fmla="*/ 3020353 w 7347875"/>
              <a:gd name="connsiteY10-220" fmla="*/ 4430992 h 5046560"/>
              <a:gd name="connsiteX11-221" fmla="*/ 2301464 w 7347875"/>
              <a:gd name="connsiteY11-222" fmla="*/ 4694916 h 5046560"/>
              <a:gd name="connsiteX12-223" fmla="*/ 0 w 7347875"/>
              <a:gd name="connsiteY12-224" fmla="*/ 4867082 h 5046560"/>
              <a:gd name="connsiteX0-225" fmla="*/ 2856538 w 7347875"/>
              <a:gd name="connsiteY0-226" fmla="*/ 0 h 5046304"/>
              <a:gd name="connsiteX1-227" fmla="*/ 4862839 w 7347875"/>
              <a:gd name="connsiteY1-228" fmla="*/ 453702 h 5046304"/>
              <a:gd name="connsiteX2-229" fmla="*/ 6536025 w 7347875"/>
              <a:gd name="connsiteY2-230" fmla="*/ 1647330 h 5046304"/>
              <a:gd name="connsiteX3-231" fmla="*/ 6972817 w 7347875"/>
              <a:gd name="connsiteY3-232" fmla="*/ 2141188 h 5046304"/>
              <a:gd name="connsiteX4-233" fmla="*/ 7290343 w 7347875"/>
              <a:gd name="connsiteY4-234" fmla="*/ 3652007 h 5046304"/>
              <a:gd name="connsiteX5-235" fmla="*/ 6622719 w 7347875"/>
              <a:gd name="connsiteY5-236" fmla="*/ 4625073 h 5046304"/>
              <a:gd name="connsiteX6-237" fmla="*/ 5302936 w 7347875"/>
              <a:gd name="connsiteY6-238" fmla="*/ 4839838 h 5046304"/>
              <a:gd name="connsiteX7-239" fmla="*/ 4881878 w 7347875"/>
              <a:gd name="connsiteY7-240" fmla="*/ 4635425 h 5046304"/>
              <a:gd name="connsiteX8-241" fmla="*/ 3916100 w 7347875"/>
              <a:gd name="connsiteY8-242" fmla="*/ 4320389 h 5046304"/>
              <a:gd name="connsiteX9-243" fmla="*/ 3020353 w 7347875"/>
              <a:gd name="connsiteY9-244" fmla="*/ 4430736 h 5046304"/>
              <a:gd name="connsiteX10-245" fmla="*/ 2301464 w 7347875"/>
              <a:gd name="connsiteY10-246" fmla="*/ 4694660 h 5046304"/>
              <a:gd name="connsiteX11-247" fmla="*/ 0 w 7347875"/>
              <a:gd name="connsiteY11-248" fmla="*/ 4866826 h 5046304"/>
              <a:gd name="connsiteX0-249" fmla="*/ 4862839 w 7347875"/>
              <a:gd name="connsiteY0-250" fmla="*/ 0 h 4592602"/>
              <a:gd name="connsiteX1-251" fmla="*/ 6536025 w 7347875"/>
              <a:gd name="connsiteY1-252" fmla="*/ 1193628 h 4592602"/>
              <a:gd name="connsiteX2-253" fmla="*/ 6972817 w 7347875"/>
              <a:gd name="connsiteY2-254" fmla="*/ 1687486 h 4592602"/>
              <a:gd name="connsiteX3-255" fmla="*/ 7290343 w 7347875"/>
              <a:gd name="connsiteY3-256" fmla="*/ 3198305 h 4592602"/>
              <a:gd name="connsiteX4-257" fmla="*/ 6622719 w 7347875"/>
              <a:gd name="connsiteY4-258" fmla="*/ 4171371 h 4592602"/>
              <a:gd name="connsiteX5-259" fmla="*/ 5302936 w 7347875"/>
              <a:gd name="connsiteY5-260" fmla="*/ 4386136 h 4592602"/>
              <a:gd name="connsiteX6-261" fmla="*/ 4881878 w 7347875"/>
              <a:gd name="connsiteY6-262" fmla="*/ 4181723 h 4592602"/>
              <a:gd name="connsiteX7-263" fmla="*/ 3916100 w 7347875"/>
              <a:gd name="connsiteY7-264" fmla="*/ 3866687 h 4592602"/>
              <a:gd name="connsiteX8-265" fmla="*/ 3020353 w 7347875"/>
              <a:gd name="connsiteY8-266" fmla="*/ 3977034 h 4592602"/>
              <a:gd name="connsiteX9-267" fmla="*/ 2301464 w 7347875"/>
              <a:gd name="connsiteY9-268" fmla="*/ 4240958 h 4592602"/>
              <a:gd name="connsiteX10-269" fmla="*/ 0 w 7347875"/>
              <a:gd name="connsiteY10-270" fmla="*/ 4413124 h 4592602"/>
              <a:gd name="connsiteX0-271" fmla="*/ 6536025 w 7347875"/>
              <a:gd name="connsiteY0-272" fmla="*/ 0 h 3398974"/>
              <a:gd name="connsiteX1-273" fmla="*/ 6972817 w 7347875"/>
              <a:gd name="connsiteY1-274" fmla="*/ 493858 h 3398974"/>
              <a:gd name="connsiteX2-275" fmla="*/ 7290343 w 7347875"/>
              <a:gd name="connsiteY2-276" fmla="*/ 2004677 h 3398974"/>
              <a:gd name="connsiteX3-277" fmla="*/ 6622719 w 7347875"/>
              <a:gd name="connsiteY3-278" fmla="*/ 2977743 h 3398974"/>
              <a:gd name="connsiteX4-279" fmla="*/ 5302936 w 7347875"/>
              <a:gd name="connsiteY4-280" fmla="*/ 3192508 h 3398974"/>
              <a:gd name="connsiteX5-281" fmla="*/ 4881878 w 7347875"/>
              <a:gd name="connsiteY5-282" fmla="*/ 2988095 h 3398974"/>
              <a:gd name="connsiteX6-283" fmla="*/ 3916100 w 7347875"/>
              <a:gd name="connsiteY6-284" fmla="*/ 2673059 h 3398974"/>
              <a:gd name="connsiteX7-285" fmla="*/ 3020353 w 7347875"/>
              <a:gd name="connsiteY7-286" fmla="*/ 2783406 h 3398974"/>
              <a:gd name="connsiteX8-287" fmla="*/ 2301464 w 7347875"/>
              <a:gd name="connsiteY8-288" fmla="*/ 3047330 h 3398974"/>
              <a:gd name="connsiteX9-289" fmla="*/ 0 w 7347875"/>
              <a:gd name="connsiteY9-290" fmla="*/ 3219496 h 3398974"/>
              <a:gd name="connsiteX0-291" fmla="*/ 6972817 w 7347875"/>
              <a:gd name="connsiteY0-292" fmla="*/ 0 h 2905116"/>
              <a:gd name="connsiteX1-293" fmla="*/ 7290343 w 7347875"/>
              <a:gd name="connsiteY1-294" fmla="*/ 1510819 h 2905116"/>
              <a:gd name="connsiteX2-295" fmla="*/ 6622719 w 7347875"/>
              <a:gd name="connsiteY2-296" fmla="*/ 2483885 h 2905116"/>
              <a:gd name="connsiteX3-297" fmla="*/ 5302936 w 7347875"/>
              <a:gd name="connsiteY3-298" fmla="*/ 2698650 h 2905116"/>
              <a:gd name="connsiteX4-299" fmla="*/ 4881878 w 7347875"/>
              <a:gd name="connsiteY4-300" fmla="*/ 2494237 h 2905116"/>
              <a:gd name="connsiteX5-301" fmla="*/ 3916100 w 7347875"/>
              <a:gd name="connsiteY5-302" fmla="*/ 2179201 h 2905116"/>
              <a:gd name="connsiteX6-303" fmla="*/ 3020353 w 7347875"/>
              <a:gd name="connsiteY6-304" fmla="*/ 2289548 h 2905116"/>
              <a:gd name="connsiteX7-305" fmla="*/ 2301464 w 7347875"/>
              <a:gd name="connsiteY7-306" fmla="*/ 2553472 h 2905116"/>
              <a:gd name="connsiteX8-307" fmla="*/ 0 w 7347875"/>
              <a:gd name="connsiteY8-308" fmla="*/ 2725638 h 2905116"/>
              <a:gd name="connsiteX0-309" fmla="*/ 7290343 w 7290343"/>
              <a:gd name="connsiteY0-310" fmla="*/ 0 h 1394297"/>
              <a:gd name="connsiteX1-311" fmla="*/ 6622719 w 7290343"/>
              <a:gd name="connsiteY1-312" fmla="*/ 973066 h 1394297"/>
              <a:gd name="connsiteX2-313" fmla="*/ 5302936 w 7290343"/>
              <a:gd name="connsiteY2-314" fmla="*/ 1187831 h 1394297"/>
              <a:gd name="connsiteX3-315" fmla="*/ 4881878 w 7290343"/>
              <a:gd name="connsiteY3-316" fmla="*/ 983418 h 1394297"/>
              <a:gd name="connsiteX4-317" fmla="*/ 3916100 w 7290343"/>
              <a:gd name="connsiteY4-318" fmla="*/ 668382 h 1394297"/>
              <a:gd name="connsiteX5-319" fmla="*/ 3020353 w 7290343"/>
              <a:gd name="connsiteY5-320" fmla="*/ 778729 h 1394297"/>
              <a:gd name="connsiteX6-321" fmla="*/ 2301464 w 7290343"/>
              <a:gd name="connsiteY6-322" fmla="*/ 1042653 h 1394297"/>
              <a:gd name="connsiteX7-323" fmla="*/ 0 w 7290343"/>
              <a:gd name="connsiteY7-324" fmla="*/ 1214819 h 1394297"/>
              <a:gd name="connsiteX0-325" fmla="*/ 6622719 w 6622719"/>
              <a:gd name="connsiteY0-326" fmla="*/ 311933 h 733164"/>
              <a:gd name="connsiteX1-327" fmla="*/ 5302936 w 6622719"/>
              <a:gd name="connsiteY1-328" fmla="*/ 526698 h 733164"/>
              <a:gd name="connsiteX2-329" fmla="*/ 4881878 w 6622719"/>
              <a:gd name="connsiteY2-330" fmla="*/ 322285 h 733164"/>
              <a:gd name="connsiteX3-331" fmla="*/ 3916100 w 6622719"/>
              <a:gd name="connsiteY3-332" fmla="*/ 7249 h 733164"/>
              <a:gd name="connsiteX4-333" fmla="*/ 3020353 w 6622719"/>
              <a:gd name="connsiteY4-334" fmla="*/ 117596 h 733164"/>
              <a:gd name="connsiteX5-335" fmla="*/ 2301464 w 6622719"/>
              <a:gd name="connsiteY5-336" fmla="*/ 381520 h 733164"/>
              <a:gd name="connsiteX6-337" fmla="*/ 0 w 6622719"/>
              <a:gd name="connsiteY6-338" fmla="*/ 553686 h 7331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/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-1" fmla="*/ 7614819 w 8339975"/>
              <a:gd name="connsiteY0-2" fmla="*/ 4625329 h 5016456"/>
              <a:gd name="connsiteX1-3" fmla="*/ 6295036 w 8339975"/>
              <a:gd name="connsiteY1-4" fmla="*/ 4840094 h 5016456"/>
              <a:gd name="connsiteX2-5" fmla="*/ 5873978 w 8339975"/>
              <a:gd name="connsiteY2-6" fmla="*/ 4635681 h 5016456"/>
              <a:gd name="connsiteX3-7" fmla="*/ 4908200 w 8339975"/>
              <a:gd name="connsiteY3-8" fmla="*/ 4320645 h 5016456"/>
              <a:gd name="connsiteX4-9" fmla="*/ 4012453 w 8339975"/>
              <a:gd name="connsiteY4-10" fmla="*/ 4430992 h 5016456"/>
              <a:gd name="connsiteX5-11" fmla="*/ 3293564 w 8339975"/>
              <a:gd name="connsiteY5-12" fmla="*/ 4694916 h 5016456"/>
              <a:gd name="connsiteX6-13" fmla="*/ 900660 w 8339975"/>
              <a:gd name="connsiteY6-14" fmla="*/ 4775642 h 5016456"/>
              <a:gd name="connsiteX7-15" fmla="*/ 464143 w 8339975"/>
              <a:gd name="connsiteY7-16" fmla="*/ 4374943 h 5016456"/>
              <a:gd name="connsiteX8-17" fmla="*/ 100508 w 8339975"/>
              <a:gd name="connsiteY8-18" fmla="*/ 3580002 h 5016456"/>
              <a:gd name="connsiteX9-19" fmla="*/ 1210 w 8339975"/>
              <a:gd name="connsiteY9-20" fmla="*/ 2578945 h 5016456"/>
              <a:gd name="connsiteX10-21" fmla="*/ 500797 w 8339975"/>
              <a:gd name="connsiteY10-22" fmla="*/ 1384103 h 5016456"/>
              <a:gd name="connsiteX11-23" fmla="*/ 1318314 w 8339975"/>
              <a:gd name="connsiteY11-24" fmla="*/ 689794 h 5016456"/>
              <a:gd name="connsiteX12-25" fmla="*/ 1708401 w 8339975"/>
              <a:gd name="connsiteY12-26" fmla="*/ 472905 h 5016456"/>
              <a:gd name="connsiteX13-27" fmla="*/ 3848638 w 8339975"/>
              <a:gd name="connsiteY13-28" fmla="*/ 256 h 5016456"/>
              <a:gd name="connsiteX14-29" fmla="*/ 5854939 w 8339975"/>
              <a:gd name="connsiteY14-30" fmla="*/ 453958 h 5016456"/>
              <a:gd name="connsiteX15-31" fmla="*/ 7528125 w 8339975"/>
              <a:gd name="connsiteY15-32" fmla="*/ 1647586 h 5016456"/>
              <a:gd name="connsiteX16-33" fmla="*/ 7964917 w 8339975"/>
              <a:gd name="connsiteY16-34" fmla="*/ 2141444 h 5016456"/>
              <a:gd name="connsiteX17-35" fmla="*/ 8282443 w 8339975"/>
              <a:gd name="connsiteY17-36" fmla="*/ 3652263 h 5016456"/>
              <a:gd name="connsiteX18-37" fmla="*/ 7708527 w 8339975"/>
              <a:gd name="connsiteY18-38" fmla="*/ 4719037 h 5016456"/>
              <a:gd name="connsiteX0-39" fmla="*/ 7614819 w 8339975"/>
              <a:gd name="connsiteY0-40" fmla="*/ 4625329 h 5016456"/>
              <a:gd name="connsiteX1-41" fmla="*/ 6295036 w 8339975"/>
              <a:gd name="connsiteY1-42" fmla="*/ 4840094 h 5016456"/>
              <a:gd name="connsiteX2-43" fmla="*/ 5873978 w 8339975"/>
              <a:gd name="connsiteY2-44" fmla="*/ 4635681 h 5016456"/>
              <a:gd name="connsiteX3-45" fmla="*/ 4908200 w 8339975"/>
              <a:gd name="connsiteY3-46" fmla="*/ 4320645 h 5016456"/>
              <a:gd name="connsiteX4-47" fmla="*/ 4012453 w 8339975"/>
              <a:gd name="connsiteY4-48" fmla="*/ 4430992 h 5016456"/>
              <a:gd name="connsiteX5-49" fmla="*/ 3293564 w 8339975"/>
              <a:gd name="connsiteY5-50" fmla="*/ 4694916 h 5016456"/>
              <a:gd name="connsiteX6-51" fmla="*/ 900660 w 8339975"/>
              <a:gd name="connsiteY6-52" fmla="*/ 4775642 h 5016456"/>
              <a:gd name="connsiteX7-53" fmla="*/ 464143 w 8339975"/>
              <a:gd name="connsiteY7-54" fmla="*/ 4374943 h 5016456"/>
              <a:gd name="connsiteX8-55" fmla="*/ 100508 w 8339975"/>
              <a:gd name="connsiteY8-56" fmla="*/ 3580002 h 5016456"/>
              <a:gd name="connsiteX9-57" fmla="*/ 1210 w 8339975"/>
              <a:gd name="connsiteY9-58" fmla="*/ 2578945 h 5016456"/>
              <a:gd name="connsiteX10-59" fmla="*/ 500797 w 8339975"/>
              <a:gd name="connsiteY10-60" fmla="*/ 1384103 h 5016456"/>
              <a:gd name="connsiteX11-61" fmla="*/ 1318314 w 8339975"/>
              <a:gd name="connsiteY11-62" fmla="*/ 689794 h 5016456"/>
              <a:gd name="connsiteX12-63" fmla="*/ 1708401 w 8339975"/>
              <a:gd name="connsiteY12-64" fmla="*/ 472905 h 5016456"/>
              <a:gd name="connsiteX13-65" fmla="*/ 3848638 w 8339975"/>
              <a:gd name="connsiteY13-66" fmla="*/ 256 h 5016456"/>
              <a:gd name="connsiteX14-67" fmla="*/ 5854939 w 8339975"/>
              <a:gd name="connsiteY14-68" fmla="*/ 453958 h 5016456"/>
              <a:gd name="connsiteX15-69" fmla="*/ 7528125 w 8339975"/>
              <a:gd name="connsiteY15-70" fmla="*/ 1647586 h 5016456"/>
              <a:gd name="connsiteX16-71" fmla="*/ 7964917 w 8339975"/>
              <a:gd name="connsiteY16-72" fmla="*/ 2141444 h 5016456"/>
              <a:gd name="connsiteX17-73" fmla="*/ 8282443 w 8339975"/>
              <a:gd name="connsiteY17-74" fmla="*/ 3652263 h 5016456"/>
              <a:gd name="connsiteX0-75" fmla="*/ 7614819 w 7964917"/>
              <a:gd name="connsiteY0-76" fmla="*/ 4625329 h 5016456"/>
              <a:gd name="connsiteX1-77" fmla="*/ 6295036 w 7964917"/>
              <a:gd name="connsiteY1-78" fmla="*/ 4840094 h 5016456"/>
              <a:gd name="connsiteX2-79" fmla="*/ 5873978 w 7964917"/>
              <a:gd name="connsiteY2-80" fmla="*/ 4635681 h 5016456"/>
              <a:gd name="connsiteX3-81" fmla="*/ 4908200 w 7964917"/>
              <a:gd name="connsiteY3-82" fmla="*/ 4320645 h 5016456"/>
              <a:gd name="connsiteX4-83" fmla="*/ 4012453 w 7964917"/>
              <a:gd name="connsiteY4-84" fmla="*/ 4430992 h 5016456"/>
              <a:gd name="connsiteX5-85" fmla="*/ 3293564 w 7964917"/>
              <a:gd name="connsiteY5-86" fmla="*/ 4694916 h 5016456"/>
              <a:gd name="connsiteX6-87" fmla="*/ 900660 w 7964917"/>
              <a:gd name="connsiteY6-88" fmla="*/ 4775642 h 5016456"/>
              <a:gd name="connsiteX7-89" fmla="*/ 464143 w 7964917"/>
              <a:gd name="connsiteY7-90" fmla="*/ 4374943 h 5016456"/>
              <a:gd name="connsiteX8-91" fmla="*/ 100508 w 7964917"/>
              <a:gd name="connsiteY8-92" fmla="*/ 3580002 h 5016456"/>
              <a:gd name="connsiteX9-93" fmla="*/ 1210 w 7964917"/>
              <a:gd name="connsiteY9-94" fmla="*/ 2578945 h 5016456"/>
              <a:gd name="connsiteX10-95" fmla="*/ 500797 w 7964917"/>
              <a:gd name="connsiteY10-96" fmla="*/ 1384103 h 5016456"/>
              <a:gd name="connsiteX11-97" fmla="*/ 1318314 w 7964917"/>
              <a:gd name="connsiteY11-98" fmla="*/ 689794 h 5016456"/>
              <a:gd name="connsiteX12-99" fmla="*/ 1708401 w 7964917"/>
              <a:gd name="connsiteY12-100" fmla="*/ 472905 h 5016456"/>
              <a:gd name="connsiteX13-101" fmla="*/ 3848638 w 7964917"/>
              <a:gd name="connsiteY13-102" fmla="*/ 256 h 5016456"/>
              <a:gd name="connsiteX14-103" fmla="*/ 5854939 w 7964917"/>
              <a:gd name="connsiteY14-104" fmla="*/ 453958 h 5016456"/>
              <a:gd name="connsiteX15-105" fmla="*/ 7528125 w 7964917"/>
              <a:gd name="connsiteY15-106" fmla="*/ 1647586 h 5016456"/>
              <a:gd name="connsiteX16-107" fmla="*/ 7964917 w 7964917"/>
              <a:gd name="connsiteY16-108" fmla="*/ 2141444 h 5016456"/>
              <a:gd name="connsiteX0-109" fmla="*/ 7614819 w 7614819"/>
              <a:gd name="connsiteY0-110" fmla="*/ 4625329 h 5016456"/>
              <a:gd name="connsiteX1-111" fmla="*/ 6295036 w 7614819"/>
              <a:gd name="connsiteY1-112" fmla="*/ 4840094 h 5016456"/>
              <a:gd name="connsiteX2-113" fmla="*/ 5873978 w 7614819"/>
              <a:gd name="connsiteY2-114" fmla="*/ 4635681 h 5016456"/>
              <a:gd name="connsiteX3-115" fmla="*/ 4908200 w 7614819"/>
              <a:gd name="connsiteY3-116" fmla="*/ 4320645 h 5016456"/>
              <a:gd name="connsiteX4-117" fmla="*/ 4012453 w 7614819"/>
              <a:gd name="connsiteY4-118" fmla="*/ 4430992 h 5016456"/>
              <a:gd name="connsiteX5-119" fmla="*/ 3293564 w 7614819"/>
              <a:gd name="connsiteY5-120" fmla="*/ 4694916 h 5016456"/>
              <a:gd name="connsiteX6-121" fmla="*/ 900660 w 7614819"/>
              <a:gd name="connsiteY6-122" fmla="*/ 4775642 h 5016456"/>
              <a:gd name="connsiteX7-123" fmla="*/ 464143 w 7614819"/>
              <a:gd name="connsiteY7-124" fmla="*/ 4374943 h 5016456"/>
              <a:gd name="connsiteX8-125" fmla="*/ 100508 w 7614819"/>
              <a:gd name="connsiteY8-126" fmla="*/ 3580002 h 5016456"/>
              <a:gd name="connsiteX9-127" fmla="*/ 1210 w 7614819"/>
              <a:gd name="connsiteY9-128" fmla="*/ 2578945 h 5016456"/>
              <a:gd name="connsiteX10-129" fmla="*/ 500797 w 7614819"/>
              <a:gd name="connsiteY10-130" fmla="*/ 1384103 h 5016456"/>
              <a:gd name="connsiteX11-131" fmla="*/ 1318314 w 7614819"/>
              <a:gd name="connsiteY11-132" fmla="*/ 689794 h 5016456"/>
              <a:gd name="connsiteX12-133" fmla="*/ 1708401 w 7614819"/>
              <a:gd name="connsiteY12-134" fmla="*/ 472905 h 5016456"/>
              <a:gd name="connsiteX13-135" fmla="*/ 3848638 w 7614819"/>
              <a:gd name="connsiteY13-136" fmla="*/ 256 h 5016456"/>
              <a:gd name="connsiteX14-137" fmla="*/ 5854939 w 7614819"/>
              <a:gd name="connsiteY14-138" fmla="*/ 453958 h 5016456"/>
              <a:gd name="connsiteX15-139" fmla="*/ 7528125 w 7614819"/>
              <a:gd name="connsiteY15-140" fmla="*/ 1647586 h 5016456"/>
              <a:gd name="connsiteX0-141" fmla="*/ 7614819 w 7614819"/>
              <a:gd name="connsiteY0-142" fmla="*/ 4625329 h 5016456"/>
              <a:gd name="connsiteX1-143" fmla="*/ 6295036 w 7614819"/>
              <a:gd name="connsiteY1-144" fmla="*/ 4840094 h 5016456"/>
              <a:gd name="connsiteX2-145" fmla="*/ 5873978 w 7614819"/>
              <a:gd name="connsiteY2-146" fmla="*/ 4635681 h 5016456"/>
              <a:gd name="connsiteX3-147" fmla="*/ 4908200 w 7614819"/>
              <a:gd name="connsiteY3-148" fmla="*/ 4320645 h 5016456"/>
              <a:gd name="connsiteX4-149" fmla="*/ 4012453 w 7614819"/>
              <a:gd name="connsiteY4-150" fmla="*/ 4430992 h 5016456"/>
              <a:gd name="connsiteX5-151" fmla="*/ 3293564 w 7614819"/>
              <a:gd name="connsiteY5-152" fmla="*/ 4694916 h 5016456"/>
              <a:gd name="connsiteX6-153" fmla="*/ 900660 w 7614819"/>
              <a:gd name="connsiteY6-154" fmla="*/ 4775642 h 5016456"/>
              <a:gd name="connsiteX7-155" fmla="*/ 464143 w 7614819"/>
              <a:gd name="connsiteY7-156" fmla="*/ 4374943 h 5016456"/>
              <a:gd name="connsiteX8-157" fmla="*/ 100508 w 7614819"/>
              <a:gd name="connsiteY8-158" fmla="*/ 3580002 h 5016456"/>
              <a:gd name="connsiteX9-159" fmla="*/ 1210 w 7614819"/>
              <a:gd name="connsiteY9-160" fmla="*/ 2578945 h 5016456"/>
              <a:gd name="connsiteX10-161" fmla="*/ 500797 w 7614819"/>
              <a:gd name="connsiteY10-162" fmla="*/ 1384103 h 5016456"/>
              <a:gd name="connsiteX11-163" fmla="*/ 1318314 w 7614819"/>
              <a:gd name="connsiteY11-164" fmla="*/ 689794 h 5016456"/>
              <a:gd name="connsiteX12-165" fmla="*/ 1708401 w 7614819"/>
              <a:gd name="connsiteY12-166" fmla="*/ 472905 h 5016456"/>
              <a:gd name="connsiteX13-167" fmla="*/ 3848638 w 7614819"/>
              <a:gd name="connsiteY13-168" fmla="*/ 256 h 5016456"/>
              <a:gd name="connsiteX14-169" fmla="*/ 5854939 w 7614819"/>
              <a:gd name="connsiteY14-170" fmla="*/ 453958 h 5016456"/>
              <a:gd name="connsiteX0-171" fmla="*/ 7614819 w 7614819"/>
              <a:gd name="connsiteY0-172" fmla="*/ 4625329 h 5016456"/>
              <a:gd name="connsiteX1-173" fmla="*/ 6295036 w 7614819"/>
              <a:gd name="connsiteY1-174" fmla="*/ 4840094 h 5016456"/>
              <a:gd name="connsiteX2-175" fmla="*/ 5873978 w 7614819"/>
              <a:gd name="connsiteY2-176" fmla="*/ 4635681 h 5016456"/>
              <a:gd name="connsiteX3-177" fmla="*/ 4908200 w 7614819"/>
              <a:gd name="connsiteY3-178" fmla="*/ 4320645 h 5016456"/>
              <a:gd name="connsiteX4-179" fmla="*/ 4012453 w 7614819"/>
              <a:gd name="connsiteY4-180" fmla="*/ 4430992 h 5016456"/>
              <a:gd name="connsiteX5-181" fmla="*/ 3293564 w 7614819"/>
              <a:gd name="connsiteY5-182" fmla="*/ 4694916 h 5016456"/>
              <a:gd name="connsiteX6-183" fmla="*/ 900660 w 7614819"/>
              <a:gd name="connsiteY6-184" fmla="*/ 4775642 h 5016456"/>
              <a:gd name="connsiteX7-185" fmla="*/ 464143 w 7614819"/>
              <a:gd name="connsiteY7-186" fmla="*/ 4374943 h 5016456"/>
              <a:gd name="connsiteX8-187" fmla="*/ 100508 w 7614819"/>
              <a:gd name="connsiteY8-188" fmla="*/ 3580002 h 5016456"/>
              <a:gd name="connsiteX9-189" fmla="*/ 1210 w 7614819"/>
              <a:gd name="connsiteY9-190" fmla="*/ 2578945 h 5016456"/>
              <a:gd name="connsiteX10-191" fmla="*/ 500797 w 7614819"/>
              <a:gd name="connsiteY10-192" fmla="*/ 1384103 h 5016456"/>
              <a:gd name="connsiteX11-193" fmla="*/ 1318314 w 7614819"/>
              <a:gd name="connsiteY11-194" fmla="*/ 689794 h 5016456"/>
              <a:gd name="connsiteX12-195" fmla="*/ 1708401 w 7614819"/>
              <a:gd name="connsiteY12-196" fmla="*/ 472905 h 5016456"/>
              <a:gd name="connsiteX13-197" fmla="*/ 3848638 w 7614819"/>
              <a:gd name="connsiteY13-198" fmla="*/ 256 h 5016456"/>
              <a:gd name="connsiteX0-199" fmla="*/ 7614819 w 7614819"/>
              <a:gd name="connsiteY0-200" fmla="*/ 4152424 h 4543551"/>
              <a:gd name="connsiteX1-201" fmla="*/ 6295036 w 7614819"/>
              <a:gd name="connsiteY1-202" fmla="*/ 4367189 h 4543551"/>
              <a:gd name="connsiteX2-203" fmla="*/ 5873978 w 7614819"/>
              <a:gd name="connsiteY2-204" fmla="*/ 4162776 h 4543551"/>
              <a:gd name="connsiteX3-205" fmla="*/ 4908200 w 7614819"/>
              <a:gd name="connsiteY3-206" fmla="*/ 3847740 h 4543551"/>
              <a:gd name="connsiteX4-207" fmla="*/ 4012453 w 7614819"/>
              <a:gd name="connsiteY4-208" fmla="*/ 3958087 h 4543551"/>
              <a:gd name="connsiteX5-209" fmla="*/ 3293564 w 7614819"/>
              <a:gd name="connsiteY5-210" fmla="*/ 4222011 h 4543551"/>
              <a:gd name="connsiteX6-211" fmla="*/ 900660 w 7614819"/>
              <a:gd name="connsiteY6-212" fmla="*/ 4302737 h 4543551"/>
              <a:gd name="connsiteX7-213" fmla="*/ 464143 w 7614819"/>
              <a:gd name="connsiteY7-214" fmla="*/ 3902038 h 4543551"/>
              <a:gd name="connsiteX8-215" fmla="*/ 100508 w 7614819"/>
              <a:gd name="connsiteY8-216" fmla="*/ 3107097 h 4543551"/>
              <a:gd name="connsiteX9-217" fmla="*/ 1210 w 7614819"/>
              <a:gd name="connsiteY9-218" fmla="*/ 2106040 h 4543551"/>
              <a:gd name="connsiteX10-219" fmla="*/ 500797 w 7614819"/>
              <a:gd name="connsiteY10-220" fmla="*/ 911198 h 4543551"/>
              <a:gd name="connsiteX11-221" fmla="*/ 1318314 w 7614819"/>
              <a:gd name="connsiteY11-222" fmla="*/ 216889 h 4543551"/>
              <a:gd name="connsiteX12-223" fmla="*/ 1708401 w 7614819"/>
              <a:gd name="connsiteY12-224" fmla="*/ 0 h 4543551"/>
              <a:gd name="connsiteX0-225" fmla="*/ 7614819 w 7614819"/>
              <a:gd name="connsiteY0-226" fmla="*/ 3935535 h 4326662"/>
              <a:gd name="connsiteX1-227" fmla="*/ 6295036 w 7614819"/>
              <a:gd name="connsiteY1-228" fmla="*/ 4150300 h 4326662"/>
              <a:gd name="connsiteX2-229" fmla="*/ 5873978 w 7614819"/>
              <a:gd name="connsiteY2-230" fmla="*/ 3945887 h 4326662"/>
              <a:gd name="connsiteX3-231" fmla="*/ 4908200 w 7614819"/>
              <a:gd name="connsiteY3-232" fmla="*/ 3630851 h 4326662"/>
              <a:gd name="connsiteX4-233" fmla="*/ 4012453 w 7614819"/>
              <a:gd name="connsiteY4-234" fmla="*/ 3741198 h 4326662"/>
              <a:gd name="connsiteX5-235" fmla="*/ 3293564 w 7614819"/>
              <a:gd name="connsiteY5-236" fmla="*/ 4005122 h 4326662"/>
              <a:gd name="connsiteX6-237" fmla="*/ 900660 w 7614819"/>
              <a:gd name="connsiteY6-238" fmla="*/ 4085848 h 4326662"/>
              <a:gd name="connsiteX7-239" fmla="*/ 464143 w 7614819"/>
              <a:gd name="connsiteY7-240" fmla="*/ 3685149 h 4326662"/>
              <a:gd name="connsiteX8-241" fmla="*/ 100508 w 7614819"/>
              <a:gd name="connsiteY8-242" fmla="*/ 2890208 h 4326662"/>
              <a:gd name="connsiteX9-243" fmla="*/ 1210 w 7614819"/>
              <a:gd name="connsiteY9-244" fmla="*/ 1889151 h 4326662"/>
              <a:gd name="connsiteX10-245" fmla="*/ 500797 w 7614819"/>
              <a:gd name="connsiteY10-246" fmla="*/ 694309 h 4326662"/>
              <a:gd name="connsiteX11-247" fmla="*/ 1318314 w 7614819"/>
              <a:gd name="connsiteY11-248" fmla="*/ 0 h 4326662"/>
              <a:gd name="connsiteX0-249" fmla="*/ 7614819 w 7614819"/>
              <a:gd name="connsiteY0-250" fmla="*/ 3241226 h 3632353"/>
              <a:gd name="connsiteX1-251" fmla="*/ 6295036 w 7614819"/>
              <a:gd name="connsiteY1-252" fmla="*/ 3455991 h 3632353"/>
              <a:gd name="connsiteX2-253" fmla="*/ 5873978 w 7614819"/>
              <a:gd name="connsiteY2-254" fmla="*/ 3251578 h 3632353"/>
              <a:gd name="connsiteX3-255" fmla="*/ 4908200 w 7614819"/>
              <a:gd name="connsiteY3-256" fmla="*/ 2936542 h 3632353"/>
              <a:gd name="connsiteX4-257" fmla="*/ 4012453 w 7614819"/>
              <a:gd name="connsiteY4-258" fmla="*/ 3046889 h 3632353"/>
              <a:gd name="connsiteX5-259" fmla="*/ 3293564 w 7614819"/>
              <a:gd name="connsiteY5-260" fmla="*/ 3310813 h 3632353"/>
              <a:gd name="connsiteX6-261" fmla="*/ 900660 w 7614819"/>
              <a:gd name="connsiteY6-262" fmla="*/ 3391539 h 3632353"/>
              <a:gd name="connsiteX7-263" fmla="*/ 464143 w 7614819"/>
              <a:gd name="connsiteY7-264" fmla="*/ 2990840 h 3632353"/>
              <a:gd name="connsiteX8-265" fmla="*/ 100508 w 7614819"/>
              <a:gd name="connsiteY8-266" fmla="*/ 2195899 h 3632353"/>
              <a:gd name="connsiteX9-267" fmla="*/ 1210 w 7614819"/>
              <a:gd name="connsiteY9-268" fmla="*/ 1194842 h 3632353"/>
              <a:gd name="connsiteX10-269" fmla="*/ 500797 w 7614819"/>
              <a:gd name="connsiteY10-270" fmla="*/ 0 h 3632353"/>
              <a:gd name="connsiteX0-271" fmla="*/ 7614819 w 7614819"/>
              <a:gd name="connsiteY0-272" fmla="*/ 2046384 h 2437511"/>
              <a:gd name="connsiteX1-273" fmla="*/ 6295036 w 7614819"/>
              <a:gd name="connsiteY1-274" fmla="*/ 2261149 h 2437511"/>
              <a:gd name="connsiteX2-275" fmla="*/ 5873978 w 7614819"/>
              <a:gd name="connsiteY2-276" fmla="*/ 2056736 h 2437511"/>
              <a:gd name="connsiteX3-277" fmla="*/ 4908200 w 7614819"/>
              <a:gd name="connsiteY3-278" fmla="*/ 1741700 h 2437511"/>
              <a:gd name="connsiteX4-279" fmla="*/ 4012453 w 7614819"/>
              <a:gd name="connsiteY4-280" fmla="*/ 1852047 h 2437511"/>
              <a:gd name="connsiteX5-281" fmla="*/ 3293564 w 7614819"/>
              <a:gd name="connsiteY5-282" fmla="*/ 2115971 h 2437511"/>
              <a:gd name="connsiteX6-283" fmla="*/ 900660 w 7614819"/>
              <a:gd name="connsiteY6-284" fmla="*/ 2196697 h 2437511"/>
              <a:gd name="connsiteX7-285" fmla="*/ 464143 w 7614819"/>
              <a:gd name="connsiteY7-286" fmla="*/ 1795998 h 2437511"/>
              <a:gd name="connsiteX8-287" fmla="*/ 100508 w 7614819"/>
              <a:gd name="connsiteY8-288" fmla="*/ 1001057 h 2437511"/>
              <a:gd name="connsiteX9-289" fmla="*/ 1210 w 7614819"/>
              <a:gd name="connsiteY9-290" fmla="*/ 0 h 2437511"/>
              <a:gd name="connsiteX0-291" fmla="*/ 7514311 w 7514311"/>
              <a:gd name="connsiteY0-292" fmla="*/ 1045327 h 1436454"/>
              <a:gd name="connsiteX1-293" fmla="*/ 6194528 w 7514311"/>
              <a:gd name="connsiteY1-294" fmla="*/ 1260092 h 1436454"/>
              <a:gd name="connsiteX2-295" fmla="*/ 5773470 w 7514311"/>
              <a:gd name="connsiteY2-296" fmla="*/ 1055679 h 1436454"/>
              <a:gd name="connsiteX3-297" fmla="*/ 4807692 w 7514311"/>
              <a:gd name="connsiteY3-298" fmla="*/ 740643 h 1436454"/>
              <a:gd name="connsiteX4-299" fmla="*/ 3911945 w 7514311"/>
              <a:gd name="connsiteY4-300" fmla="*/ 850990 h 1436454"/>
              <a:gd name="connsiteX5-301" fmla="*/ 3193056 w 7514311"/>
              <a:gd name="connsiteY5-302" fmla="*/ 1114914 h 1436454"/>
              <a:gd name="connsiteX6-303" fmla="*/ 800152 w 7514311"/>
              <a:gd name="connsiteY6-304" fmla="*/ 1195640 h 1436454"/>
              <a:gd name="connsiteX7-305" fmla="*/ 363635 w 7514311"/>
              <a:gd name="connsiteY7-306" fmla="*/ 794941 h 1436454"/>
              <a:gd name="connsiteX8-307" fmla="*/ 0 w 7514311"/>
              <a:gd name="connsiteY8-308" fmla="*/ 0 h 1436454"/>
              <a:gd name="connsiteX0-309" fmla="*/ 7150676 w 7150676"/>
              <a:gd name="connsiteY0-310" fmla="*/ 311933 h 703060"/>
              <a:gd name="connsiteX1-311" fmla="*/ 5830893 w 7150676"/>
              <a:gd name="connsiteY1-312" fmla="*/ 526698 h 703060"/>
              <a:gd name="connsiteX2-313" fmla="*/ 5409835 w 7150676"/>
              <a:gd name="connsiteY2-314" fmla="*/ 322285 h 703060"/>
              <a:gd name="connsiteX3-315" fmla="*/ 4444057 w 7150676"/>
              <a:gd name="connsiteY3-316" fmla="*/ 7249 h 703060"/>
              <a:gd name="connsiteX4-317" fmla="*/ 3548310 w 7150676"/>
              <a:gd name="connsiteY4-318" fmla="*/ 117596 h 703060"/>
              <a:gd name="connsiteX5-319" fmla="*/ 2829421 w 7150676"/>
              <a:gd name="connsiteY5-320" fmla="*/ 381520 h 703060"/>
              <a:gd name="connsiteX6-321" fmla="*/ 436517 w 7150676"/>
              <a:gd name="connsiteY6-322" fmla="*/ 462246 h 703060"/>
              <a:gd name="connsiteX7-323" fmla="*/ 0 w 7150676"/>
              <a:gd name="connsiteY7-324" fmla="*/ 61547 h 703060"/>
              <a:gd name="connsiteX0-325" fmla="*/ 6714159 w 6714159"/>
              <a:gd name="connsiteY0-326" fmla="*/ 311933 h 703060"/>
              <a:gd name="connsiteX1-327" fmla="*/ 5394376 w 6714159"/>
              <a:gd name="connsiteY1-328" fmla="*/ 526698 h 703060"/>
              <a:gd name="connsiteX2-329" fmla="*/ 4973318 w 6714159"/>
              <a:gd name="connsiteY2-330" fmla="*/ 322285 h 703060"/>
              <a:gd name="connsiteX3-331" fmla="*/ 4007540 w 6714159"/>
              <a:gd name="connsiteY3-332" fmla="*/ 7249 h 703060"/>
              <a:gd name="connsiteX4-333" fmla="*/ 3111793 w 6714159"/>
              <a:gd name="connsiteY4-334" fmla="*/ 117596 h 703060"/>
              <a:gd name="connsiteX5-335" fmla="*/ 2392904 w 6714159"/>
              <a:gd name="connsiteY5-336" fmla="*/ 381520 h 703060"/>
              <a:gd name="connsiteX6-337" fmla="*/ 0 w 6714159"/>
              <a:gd name="connsiteY6-338" fmla="*/ 462246 h 703060"/>
              <a:gd name="connsiteX0-339" fmla="*/ 5394376 w 5394376"/>
              <a:gd name="connsiteY0-340" fmla="*/ 526698 h 703060"/>
              <a:gd name="connsiteX1-341" fmla="*/ 4973318 w 5394376"/>
              <a:gd name="connsiteY1-342" fmla="*/ 322285 h 703060"/>
              <a:gd name="connsiteX2-343" fmla="*/ 4007540 w 5394376"/>
              <a:gd name="connsiteY2-344" fmla="*/ 7249 h 703060"/>
              <a:gd name="connsiteX3-345" fmla="*/ 3111793 w 5394376"/>
              <a:gd name="connsiteY3-346" fmla="*/ 117596 h 703060"/>
              <a:gd name="connsiteX4-347" fmla="*/ 2392904 w 5394376"/>
              <a:gd name="connsiteY4-348" fmla="*/ 381520 h 703060"/>
              <a:gd name="connsiteX5-349" fmla="*/ 0 w 5394376"/>
              <a:gd name="connsiteY5-350" fmla="*/ 462246 h 7030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30" name="Freeform: Shape 29"/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8" name="Freeform: Shape 47"/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-1" fmla="*/ 6277387 w 6368827"/>
              <a:gd name="connsiteY0-2" fmla="*/ 161058 h 5139475"/>
              <a:gd name="connsiteX1-3" fmla="*/ 6277387 w 6368827"/>
              <a:gd name="connsiteY1-4" fmla="*/ 5139475 h 5139475"/>
              <a:gd name="connsiteX2-5" fmla="*/ 6189863 w 6368827"/>
              <a:gd name="connsiteY2-6" fmla="*/ 5129509 h 5139475"/>
              <a:gd name="connsiteX3-7" fmla="*/ 4906960 w 6368827"/>
              <a:gd name="connsiteY3-8" fmla="*/ 4685637 h 5139475"/>
              <a:gd name="connsiteX4-9" fmla="*/ 4226890 w 6368827"/>
              <a:gd name="connsiteY4-10" fmla="*/ 4354477 h 5139475"/>
              <a:gd name="connsiteX5-11" fmla="*/ 3327755 w 6368827"/>
              <a:gd name="connsiteY5-12" fmla="*/ 4156387 h 5139475"/>
              <a:gd name="connsiteX6-13" fmla="*/ 2255512 w 6368827"/>
              <a:gd name="connsiteY6-14" fmla="*/ 4368944 h 5139475"/>
              <a:gd name="connsiteX7-15" fmla="*/ 1772151 w 6368827"/>
              <a:gd name="connsiteY7-16" fmla="*/ 4527459 h 5139475"/>
              <a:gd name="connsiteX8-17" fmla="*/ 459735 w 6368827"/>
              <a:gd name="connsiteY8-18" fmla="*/ 4184363 h 5139475"/>
              <a:gd name="connsiteX9-19" fmla="*/ 608 w 6368827"/>
              <a:gd name="connsiteY9-20" fmla="*/ 3162067 h 5139475"/>
              <a:gd name="connsiteX10-21" fmla="*/ 686493 w 6368827"/>
              <a:gd name="connsiteY10-22" fmla="*/ 1710481 h 5139475"/>
              <a:gd name="connsiteX11-23" fmla="*/ 1254673 w 6368827"/>
              <a:gd name="connsiteY11-24" fmla="*/ 1269348 h 5139475"/>
              <a:gd name="connsiteX12-25" fmla="*/ 3265771 w 6368827"/>
              <a:gd name="connsiteY12-26" fmla="*/ 265022 h 5139475"/>
              <a:gd name="connsiteX13-27" fmla="*/ 4889012 w 6368827"/>
              <a:gd name="connsiteY13-28" fmla="*/ 662 h 5139475"/>
              <a:gd name="connsiteX14-29" fmla="*/ 5445687 w 6368827"/>
              <a:gd name="connsiteY14-30" fmla="*/ 20567 h 5139475"/>
              <a:gd name="connsiteX15-31" fmla="*/ 6007952 w 6368827"/>
              <a:gd name="connsiteY15-32" fmla="*/ 99852 h 5139475"/>
              <a:gd name="connsiteX16-33" fmla="*/ 6368827 w 6368827"/>
              <a:gd name="connsiteY16-34" fmla="*/ 252498 h 5139475"/>
              <a:gd name="connsiteX0-35" fmla="*/ 6277387 w 6368827"/>
              <a:gd name="connsiteY0-36" fmla="*/ 5139475 h 5139475"/>
              <a:gd name="connsiteX1-37" fmla="*/ 6189863 w 6368827"/>
              <a:gd name="connsiteY1-38" fmla="*/ 5129509 h 5139475"/>
              <a:gd name="connsiteX2-39" fmla="*/ 4906960 w 6368827"/>
              <a:gd name="connsiteY2-40" fmla="*/ 4685637 h 5139475"/>
              <a:gd name="connsiteX3-41" fmla="*/ 4226890 w 6368827"/>
              <a:gd name="connsiteY3-42" fmla="*/ 4354477 h 5139475"/>
              <a:gd name="connsiteX4-43" fmla="*/ 3327755 w 6368827"/>
              <a:gd name="connsiteY4-44" fmla="*/ 4156387 h 5139475"/>
              <a:gd name="connsiteX5-45" fmla="*/ 2255512 w 6368827"/>
              <a:gd name="connsiteY5-46" fmla="*/ 4368944 h 5139475"/>
              <a:gd name="connsiteX6-47" fmla="*/ 1772151 w 6368827"/>
              <a:gd name="connsiteY6-48" fmla="*/ 4527459 h 5139475"/>
              <a:gd name="connsiteX7-49" fmla="*/ 459735 w 6368827"/>
              <a:gd name="connsiteY7-50" fmla="*/ 4184363 h 5139475"/>
              <a:gd name="connsiteX8-51" fmla="*/ 608 w 6368827"/>
              <a:gd name="connsiteY8-52" fmla="*/ 3162067 h 5139475"/>
              <a:gd name="connsiteX9-53" fmla="*/ 686493 w 6368827"/>
              <a:gd name="connsiteY9-54" fmla="*/ 1710481 h 5139475"/>
              <a:gd name="connsiteX10-55" fmla="*/ 1254673 w 6368827"/>
              <a:gd name="connsiteY10-56" fmla="*/ 1269348 h 5139475"/>
              <a:gd name="connsiteX11-57" fmla="*/ 3265771 w 6368827"/>
              <a:gd name="connsiteY11-58" fmla="*/ 265022 h 5139475"/>
              <a:gd name="connsiteX12-59" fmla="*/ 4889012 w 6368827"/>
              <a:gd name="connsiteY12-60" fmla="*/ 662 h 5139475"/>
              <a:gd name="connsiteX13-61" fmla="*/ 5445687 w 6368827"/>
              <a:gd name="connsiteY13-62" fmla="*/ 20567 h 5139475"/>
              <a:gd name="connsiteX14-63" fmla="*/ 6007952 w 6368827"/>
              <a:gd name="connsiteY14-64" fmla="*/ 99852 h 5139475"/>
              <a:gd name="connsiteX15-65" fmla="*/ 6368827 w 6368827"/>
              <a:gd name="connsiteY15-66" fmla="*/ 252498 h 5139475"/>
              <a:gd name="connsiteX0-67" fmla="*/ 6189863 w 6368827"/>
              <a:gd name="connsiteY0-68" fmla="*/ 5129509 h 5129509"/>
              <a:gd name="connsiteX1-69" fmla="*/ 4906960 w 6368827"/>
              <a:gd name="connsiteY1-70" fmla="*/ 4685637 h 5129509"/>
              <a:gd name="connsiteX2-71" fmla="*/ 4226890 w 6368827"/>
              <a:gd name="connsiteY2-72" fmla="*/ 4354477 h 5129509"/>
              <a:gd name="connsiteX3-73" fmla="*/ 3327755 w 6368827"/>
              <a:gd name="connsiteY3-74" fmla="*/ 4156387 h 5129509"/>
              <a:gd name="connsiteX4-75" fmla="*/ 2255512 w 6368827"/>
              <a:gd name="connsiteY4-76" fmla="*/ 4368944 h 5129509"/>
              <a:gd name="connsiteX5-77" fmla="*/ 1772151 w 6368827"/>
              <a:gd name="connsiteY5-78" fmla="*/ 4527459 h 5129509"/>
              <a:gd name="connsiteX6-79" fmla="*/ 459735 w 6368827"/>
              <a:gd name="connsiteY6-80" fmla="*/ 4184363 h 5129509"/>
              <a:gd name="connsiteX7-81" fmla="*/ 608 w 6368827"/>
              <a:gd name="connsiteY7-82" fmla="*/ 3162067 h 5129509"/>
              <a:gd name="connsiteX8-83" fmla="*/ 686493 w 6368827"/>
              <a:gd name="connsiteY8-84" fmla="*/ 1710481 h 5129509"/>
              <a:gd name="connsiteX9-85" fmla="*/ 1254673 w 6368827"/>
              <a:gd name="connsiteY9-86" fmla="*/ 1269348 h 5129509"/>
              <a:gd name="connsiteX10-87" fmla="*/ 3265771 w 6368827"/>
              <a:gd name="connsiteY10-88" fmla="*/ 265022 h 5129509"/>
              <a:gd name="connsiteX11-89" fmla="*/ 4889012 w 6368827"/>
              <a:gd name="connsiteY11-90" fmla="*/ 662 h 5129509"/>
              <a:gd name="connsiteX12-91" fmla="*/ 5445687 w 6368827"/>
              <a:gd name="connsiteY12-92" fmla="*/ 20567 h 5129509"/>
              <a:gd name="connsiteX13-93" fmla="*/ 6007952 w 6368827"/>
              <a:gd name="connsiteY13-94" fmla="*/ 99852 h 5129509"/>
              <a:gd name="connsiteX14-95" fmla="*/ 6368827 w 6368827"/>
              <a:gd name="connsiteY14-96" fmla="*/ 252498 h 5129509"/>
              <a:gd name="connsiteX0-97" fmla="*/ 6189863 w 6189863"/>
              <a:gd name="connsiteY0-98" fmla="*/ 5129509 h 5129509"/>
              <a:gd name="connsiteX1-99" fmla="*/ 4906960 w 6189863"/>
              <a:gd name="connsiteY1-100" fmla="*/ 4685637 h 5129509"/>
              <a:gd name="connsiteX2-101" fmla="*/ 4226890 w 6189863"/>
              <a:gd name="connsiteY2-102" fmla="*/ 4354477 h 5129509"/>
              <a:gd name="connsiteX3-103" fmla="*/ 3327755 w 6189863"/>
              <a:gd name="connsiteY3-104" fmla="*/ 4156387 h 5129509"/>
              <a:gd name="connsiteX4-105" fmla="*/ 2255512 w 6189863"/>
              <a:gd name="connsiteY4-106" fmla="*/ 4368944 h 5129509"/>
              <a:gd name="connsiteX5-107" fmla="*/ 1772151 w 6189863"/>
              <a:gd name="connsiteY5-108" fmla="*/ 4527459 h 5129509"/>
              <a:gd name="connsiteX6-109" fmla="*/ 459735 w 6189863"/>
              <a:gd name="connsiteY6-110" fmla="*/ 4184363 h 5129509"/>
              <a:gd name="connsiteX7-111" fmla="*/ 608 w 6189863"/>
              <a:gd name="connsiteY7-112" fmla="*/ 3162067 h 5129509"/>
              <a:gd name="connsiteX8-113" fmla="*/ 686493 w 6189863"/>
              <a:gd name="connsiteY8-114" fmla="*/ 1710481 h 5129509"/>
              <a:gd name="connsiteX9-115" fmla="*/ 1254673 w 6189863"/>
              <a:gd name="connsiteY9-116" fmla="*/ 1269348 h 5129509"/>
              <a:gd name="connsiteX10-117" fmla="*/ 3265771 w 6189863"/>
              <a:gd name="connsiteY10-118" fmla="*/ 265022 h 5129509"/>
              <a:gd name="connsiteX11-119" fmla="*/ 4889012 w 6189863"/>
              <a:gd name="connsiteY11-120" fmla="*/ 662 h 5129509"/>
              <a:gd name="connsiteX12-121" fmla="*/ 5445687 w 6189863"/>
              <a:gd name="connsiteY12-122" fmla="*/ 20567 h 5129509"/>
              <a:gd name="connsiteX13-123" fmla="*/ 6007952 w 6189863"/>
              <a:gd name="connsiteY13-124" fmla="*/ 99852 h 5129509"/>
              <a:gd name="connsiteX0-125" fmla="*/ 6220343 w 6220343"/>
              <a:gd name="connsiteY0-126" fmla="*/ 5133319 h 5133319"/>
              <a:gd name="connsiteX1-127" fmla="*/ 4906960 w 6220343"/>
              <a:gd name="connsiteY1-128" fmla="*/ 4685637 h 5133319"/>
              <a:gd name="connsiteX2-129" fmla="*/ 4226890 w 6220343"/>
              <a:gd name="connsiteY2-130" fmla="*/ 4354477 h 5133319"/>
              <a:gd name="connsiteX3-131" fmla="*/ 3327755 w 6220343"/>
              <a:gd name="connsiteY3-132" fmla="*/ 4156387 h 5133319"/>
              <a:gd name="connsiteX4-133" fmla="*/ 2255512 w 6220343"/>
              <a:gd name="connsiteY4-134" fmla="*/ 4368944 h 5133319"/>
              <a:gd name="connsiteX5-135" fmla="*/ 1772151 w 6220343"/>
              <a:gd name="connsiteY5-136" fmla="*/ 4527459 h 5133319"/>
              <a:gd name="connsiteX6-137" fmla="*/ 459735 w 6220343"/>
              <a:gd name="connsiteY6-138" fmla="*/ 4184363 h 5133319"/>
              <a:gd name="connsiteX7-139" fmla="*/ 608 w 6220343"/>
              <a:gd name="connsiteY7-140" fmla="*/ 3162067 h 5133319"/>
              <a:gd name="connsiteX8-141" fmla="*/ 686493 w 6220343"/>
              <a:gd name="connsiteY8-142" fmla="*/ 1710481 h 5133319"/>
              <a:gd name="connsiteX9-143" fmla="*/ 1254673 w 6220343"/>
              <a:gd name="connsiteY9-144" fmla="*/ 1269348 h 5133319"/>
              <a:gd name="connsiteX10-145" fmla="*/ 3265771 w 6220343"/>
              <a:gd name="connsiteY10-146" fmla="*/ 265022 h 5133319"/>
              <a:gd name="connsiteX11-147" fmla="*/ 4889012 w 6220343"/>
              <a:gd name="connsiteY11-148" fmla="*/ 662 h 5133319"/>
              <a:gd name="connsiteX12-149" fmla="*/ 5445687 w 6220343"/>
              <a:gd name="connsiteY12-150" fmla="*/ 20567 h 5133319"/>
              <a:gd name="connsiteX13-151" fmla="*/ 6007952 w 6220343"/>
              <a:gd name="connsiteY13-152" fmla="*/ 99852 h 5133319"/>
              <a:gd name="connsiteX0-153" fmla="*/ 6243203 w 6243203"/>
              <a:gd name="connsiteY0-154" fmla="*/ 5137129 h 5137129"/>
              <a:gd name="connsiteX1-155" fmla="*/ 4906960 w 6243203"/>
              <a:gd name="connsiteY1-156" fmla="*/ 4685637 h 5137129"/>
              <a:gd name="connsiteX2-157" fmla="*/ 4226890 w 6243203"/>
              <a:gd name="connsiteY2-158" fmla="*/ 4354477 h 5137129"/>
              <a:gd name="connsiteX3-159" fmla="*/ 3327755 w 6243203"/>
              <a:gd name="connsiteY3-160" fmla="*/ 4156387 h 5137129"/>
              <a:gd name="connsiteX4-161" fmla="*/ 2255512 w 6243203"/>
              <a:gd name="connsiteY4-162" fmla="*/ 4368944 h 5137129"/>
              <a:gd name="connsiteX5-163" fmla="*/ 1772151 w 6243203"/>
              <a:gd name="connsiteY5-164" fmla="*/ 4527459 h 5137129"/>
              <a:gd name="connsiteX6-165" fmla="*/ 459735 w 6243203"/>
              <a:gd name="connsiteY6-166" fmla="*/ 4184363 h 5137129"/>
              <a:gd name="connsiteX7-167" fmla="*/ 608 w 6243203"/>
              <a:gd name="connsiteY7-168" fmla="*/ 3162067 h 5137129"/>
              <a:gd name="connsiteX8-169" fmla="*/ 686493 w 6243203"/>
              <a:gd name="connsiteY8-170" fmla="*/ 1710481 h 5137129"/>
              <a:gd name="connsiteX9-171" fmla="*/ 1254673 w 6243203"/>
              <a:gd name="connsiteY9-172" fmla="*/ 1269348 h 5137129"/>
              <a:gd name="connsiteX10-173" fmla="*/ 3265771 w 6243203"/>
              <a:gd name="connsiteY10-174" fmla="*/ 265022 h 5137129"/>
              <a:gd name="connsiteX11-175" fmla="*/ 4889012 w 6243203"/>
              <a:gd name="connsiteY11-176" fmla="*/ 662 h 5137129"/>
              <a:gd name="connsiteX12-177" fmla="*/ 5445687 w 6243203"/>
              <a:gd name="connsiteY12-178" fmla="*/ 20567 h 5137129"/>
              <a:gd name="connsiteX13-179" fmla="*/ 6007952 w 6243203"/>
              <a:gd name="connsiteY13-180" fmla="*/ 99852 h 5137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/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/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9" name="Picture 8" descr="Shape, circle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Freeform: Shape 18"/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-1" fmla="*/ 2355896 w 2445269"/>
              <a:gd name="connsiteY0-2" fmla="*/ 305299 h 5176020"/>
              <a:gd name="connsiteX1-3" fmla="*/ 2355896 w 2445269"/>
              <a:gd name="connsiteY1-4" fmla="*/ 5176020 h 5176020"/>
              <a:gd name="connsiteX2-5" fmla="*/ 1257259 w 2445269"/>
              <a:gd name="connsiteY2-6" fmla="*/ 5176020 h 5176020"/>
              <a:gd name="connsiteX3-7" fmla="*/ 1235764 w 2445269"/>
              <a:gd name="connsiteY3-8" fmla="*/ 5150921 h 5176020"/>
              <a:gd name="connsiteX4-9" fmla="*/ 706756 w 2445269"/>
              <a:gd name="connsiteY4-10" fmla="*/ 4186633 h 5176020"/>
              <a:gd name="connsiteX5-11" fmla="*/ 87362 w 2445269"/>
              <a:gd name="connsiteY5-12" fmla="*/ 1347390 h 5176020"/>
              <a:gd name="connsiteX6-13" fmla="*/ 604815 w 2445269"/>
              <a:gd name="connsiteY6-14" fmla="*/ 465087 h 5176020"/>
              <a:gd name="connsiteX7-15" fmla="*/ 1426482 w 2445269"/>
              <a:gd name="connsiteY7-16" fmla="*/ 5354 h 5176020"/>
              <a:gd name="connsiteX8-17" fmla="*/ 1569604 w 2445269"/>
              <a:gd name="connsiteY8-18" fmla="*/ 930 h 5176020"/>
              <a:gd name="connsiteX9-19" fmla="*/ 2294545 w 2445269"/>
              <a:gd name="connsiteY9-20" fmla="*/ 262206 h 5176020"/>
              <a:gd name="connsiteX10-21" fmla="*/ 2445269 w 2445269"/>
              <a:gd name="connsiteY10-22" fmla="*/ 396137 h 5176020"/>
              <a:gd name="connsiteX0-23" fmla="*/ 2355896 w 2445269"/>
              <a:gd name="connsiteY0-24" fmla="*/ 5176020 h 5176020"/>
              <a:gd name="connsiteX1-25" fmla="*/ 1257259 w 2445269"/>
              <a:gd name="connsiteY1-26" fmla="*/ 5176020 h 5176020"/>
              <a:gd name="connsiteX2-27" fmla="*/ 1235764 w 2445269"/>
              <a:gd name="connsiteY2-28" fmla="*/ 5150921 h 5176020"/>
              <a:gd name="connsiteX3-29" fmla="*/ 706756 w 2445269"/>
              <a:gd name="connsiteY3-30" fmla="*/ 4186633 h 5176020"/>
              <a:gd name="connsiteX4-31" fmla="*/ 87362 w 2445269"/>
              <a:gd name="connsiteY4-32" fmla="*/ 1347390 h 5176020"/>
              <a:gd name="connsiteX5-33" fmla="*/ 604815 w 2445269"/>
              <a:gd name="connsiteY5-34" fmla="*/ 465087 h 5176020"/>
              <a:gd name="connsiteX6-35" fmla="*/ 1426482 w 2445269"/>
              <a:gd name="connsiteY6-36" fmla="*/ 5354 h 5176020"/>
              <a:gd name="connsiteX7-37" fmla="*/ 1569604 w 2445269"/>
              <a:gd name="connsiteY7-38" fmla="*/ 930 h 5176020"/>
              <a:gd name="connsiteX8-39" fmla="*/ 2294545 w 2445269"/>
              <a:gd name="connsiteY8-40" fmla="*/ 262206 h 5176020"/>
              <a:gd name="connsiteX9-41" fmla="*/ 2445269 w 2445269"/>
              <a:gd name="connsiteY9-42" fmla="*/ 396137 h 5176020"/>
              <a:gd name="connsiteX0-43" fmla="*/ 2355896 w 2440304"/>
              <a:gd name="connsiteY0-44" fmla="*/ 5176020 h 5176020"/>
              <a:gd name="connsiteX1-45" fmla="*/ 1257259 w 2440304"/>
              <a:gd name="connsiteY1-46" fmla="*/ 5176020 h 5176020"/>
              <a:gd name="connsiteX2-47" fmla="*/ 1235764 w 2440304"/>
              <a:gd name="connsiteY2-48" fmla="*/ 5150921 h 5176020"/>
              <a:gd name="connsiteX3-49" fmla="*/ 706756 w 2440304"/>
              <a:gd name="connsiteY3-50" fmla="*/ 4186633 h 5176020"/>
              <a:gd name="connsiteX4-51" fmla="*/ 87362 w 2440304"/>
              <a:gd name="connsiteY4-52" fmla="*/ 1347390 h 5176020"/>
              <a:gd name="connsiteX5-53" fmla="*/ 604815 w 2440304"/>
              <a:gd name="connsiteY5-54" fmla="*/ 465087 h 5176020"/>
              <a:gd name="connsiteX6-55" fmla="*/ 1426482 w 2440304"/>
              <a:gd name="connsiteY6-56" fmla="*/ 5354 h 5176020"/>
              <a:gd name="connsiteX7-57" fmla="*/ 1569604 w 2440304"/>
              <a:gd name="connsiteY7-58" fmla="*/ 930 h 5176020"/>
              <a:gd name="connsiteX8-59" fmla="*/ 2294545 w 2440304"/>
              <a:gd name="connsiteY8-60" fmla="*/ 262206 h 5176020"/>
              <a:gd name="connsiteX9-61" fmla="*/ 2440304 w 2440304"/>
              <a:gd name="connsiteY9-62" fmla="*/ 396137 h 5176020"/>
              <a:gd name="connsiteX0-63" fmla="*/ 2355896 w 2440304"/>
              <a:gd name="connsiteY0-64" fmla="*/ 5176020 h 5176020"/>
              <a:gd name="connsiteX1-65" fmla="*/ 1257259 w 2440304"/>
              <a:gd name="connsiteY1-66" fmla="*/ 5176020 h 5176020"/>
              <a:gd name="connsiteX2-67" fmla="*/ 1235764 w 2440304"/>
              <a:gd name="connsiteY2-68" fmla="*/ 5150921 h 5176020"/>
              <a:gd name="connsiteX3-69" fmla="*/ 706756 w 2440304"/>
              <a:gd name="connsiteY3-70" fmla="*/ 4186633 h 5176020"/>
              <a:gd name="connsiteX4-71" fmla="*/ 87362 w 2440304"/>
              <a:gd name="connsiteY4-72" fmla="*/ 1347390 h 5176020"/>
              <a:gd name="connsiteX5-73" fmla="*/ 604815 w 2440304"/>
              <a:gd name="connsiteY5-74" fmla="*/ 465087 h 5176020"/>
              <a:gd name="connsiteX6-75" fmla="*/ 1426482 w 2440304"/>
              <a:gd name="connsiteY6-76" fmla="*/ 5354 h 5176020"/>
              <a:gd name="connsiteX7-77" fmla="*/ 1569604 w 2440304"/>
              <a:gd name="connsiteY7-78" fmla="*/ 930 h 5176020"/>
              <a:gd name="connsiteX8-79" fmla="*/ 2304475 w 2440304"/>
              <a:gd name="connsiteY8-80" fmla="*/ 274822 h 5176020"/>
              <a:gd name="connsiteX9-81" fmla="*/ 2440304 w 2440304"/>
              <a:gd name="connsiteY9-82" fmla="*/ 396137 h 5176020"/>
              <a:gd name="connsiteX0-83" fmla="*/ 2355896 w 2355896"/>
              <a:gd name="connsiteY0-84" fmla="*/ 5176020 h 5176020"/>
              <a:gd name="connsiteX1-85" fmla="*/ 1257259 w 2355896"/>
              <a:gd name="connsiteY1-86" fmla="*/ 5176020 h 5176020"/>
              <a:gd name="connsiteX2-87" fmla="*/ 1235764 w 2355896"/>
              <a:gd name="connsiteY2-88" fmla="*/ 5150921 h 5176020"/>
              <a:gd name="connsiteX3-89" fmla="*/ 706756 w 2355896"/>
              <a:gd name="connsiteY3-90" fmla="*/ 4186633 h 5176020"/>
              <a:gd name="connsiteX4-91" fmla="*/ 87362 w 2355896"/>
              <a:gd name="connsiteY4-92" fmla="*/ 1347390 h 5176020"/>
              <a:gd name="connsiteX5-93" fmla="*/ 604815 w 2355896"/>
              <a:gd name="connsiteY5-94" fmla="*/ 465087 h 5176020"/>
              <a:gd name="connsiteX6-95" fmla="*/ 1426482 w 2355896"/>
              <a:gd name="connsiteY6-96" fmla="*/ 5354 h 5176020"/>
              <a:gd name="connsiteX7-97" fmla="*/ 1569604 w 2355896"/>
              <a:gd name="connsiteY7-98" fmla="*/ 930 h 5176020"/>
              <a:gd name="connsiteX8-99" fmla="*/ 2304475 w 2355896"/>
              <a:gd name="connsiteY8-100" fmla="*/ 274822 h 5176020"/>
              <a:gd name="connsiteX0-101" fmla="*/ 1257259 w 2304475"/>
              <a:gd name="connsiteY0-102" fmla="*/ 5176020 h 5176020"/>
              <a:gd name="connsiteX1-103" fmla="*/ 1235764 w 2304475"/>
              <a:gd name="connsiteY1-104" fmla="*/ 5150921 h 5176020"/>
              <a:gd name="connsiteX2-105" fmla="*/ 706756 w 2304475"/>
              <a:gd name="connsiteY2-106" fmla="*/ 4186633 h 5176020"/>
              <a:gd name="connsiteX3-107" fmla="*/ 87362 w 2304475"/>
              <a:gd name="connsiteY3-108" fmla="*/ 1347390 h 5176020"/>
              <a:gd name="connsiteX4-109" fmla="*/ 604815 w 2304475"/>
              <a:gd name="connsiteY4-110" fmla="*/ 465087 h 5176020"/>
              <a:gd name="connsiteX5-111" fmla="*/ 1426482 w 2304475"/>
              <a:gd name="connsiteY5-112" fmla="*/ 5354 h 5176020"/>
              <a:gd name="connsiteX6-113" fmla="*/ 1569604 w 2304475"/>
              <a:gd name="connsiteY6-114" fmla="*/ 930 h 5176020"/>
              <a:gd name="connsiteX7-115" fmla="*/ 2304475 w 2304475"/>
              <a:gd name="connsiteY7-116" fmla="*/ 274822 h 5176020"/>
              <a:gd name="connsiteX0-117" fmla="*/ 1235764 w 2304475"/>
              <a:gd name="connsiteY0-118" fmla="*/ 5150921 h 5150921"/>
              <a:gd name="connsiteX1-119" fmla="*/ 706756 w 2304475"/>
              <a:gd name="connsiteY1-120" fmla="*/ 4186633 h 5150921"/>
              <a:gd name="connsiteX2-121" fmla="*/ 87362 w 2304475"/>
              <a:gd name="connsiteY2-122" fmla="*/ 1347390 h 5150921"/>
              <a:gd name="connsiteX3-123" fmla="*/ 604815 w 2304475"/>
              <a:gd name="connsiteY3-124" fmla="*/ 465087 h 5150921"/>
              <a:gd name="connsiteX4-125" fmla="*/ 1426482 w 2304475"/>
              <a:gd name="connsiteY4-126" fmla="*/ 5354 h 5150921"/>
              <a:gd name="connsiteX5-127" fmla="*/ 1569604 w 2304475"/>
              <a:gd name="connsiteY5-128" fmla="*/ 930 h 5150921"/>
              <a:gd name="connsiteX6-129" fmla="*/ 2304475 w 2304475"/>
              <a:gd name="connsiteY6-130" fmla="*/ 274822 h 51509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/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/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3" name="Text Placeholder 46"/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4" name="Text Placeholder 46"/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5" name="Text Placeholder 46"/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a Rubik’s Cube Using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Selinam Setranah</a:t>
            </a:r>
            <a:endParaRPr lang="en-US" dirty="0"/>
          </a:p>
          <a:p>
            <a:r>
              <a:rPr lang="en-US" dirty="0"/>
              <a:t>Bikash Adhikari</a:t>
            </a:r>
            <a:endParaRPr lang="en-US" dirty="0"/>
          </a:p>
          <a:p>
            <a:r>
              <a:rPr lang="en-US" dirty="0"/>
              <a:t>Arthkumar Patel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 Rubik’s cube is a 3D puzzle that has 6 faces, each face usually has </a:t>
            </a:r>
            <a:r>
              <a:rPr lang="en-US" dirty="0"/>
              <a:t>4 </a:t>
            </a:r>
            <a:r>
              <a:rPr lang="en-US" b="0" i="0" dirty="0">
                <a:effectLst/>
              </a:rPr>
              <a:t>stickers in a 2x2 layout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l="16554" r="16761" b="1"/>
          <a:stretch>
            <a:fillRect/>
          </a:stretch>
        </p:blipFill>
        <p:spPr>
          <a:xfrm>
            <a:off x="6172200" y="1825625"/>
            <a:ext cx="5181600" cy="4351338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 fontScale="90000"/>
          </a:bodyPr>
          <a:lstStyle/>
          <a:p>
            <a:r>
              <a:rPr lang="en-US" sz="4100"/>
              <a:t>Introduction</a:t>
            </a:r>
            <a:endParaRPr lang="en-US"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b="0" i="0" dirty="0">
                <a:effectLst/>
              </a:rPr>
              <a:t>he objective of the puzzle is to achieve the solved state where each face only has a unique color.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anchor="b">
            <a:normAutofit fontScale="90000"/>
          </a:bodyPr>
          <a:lstStyle/>
          <a:p>
            <a:r>
              <a:rPr lang="en-US" sz="4100" dirty="0"/>
              <a:t>Objective</a:t>
            </a:r>
            <a:endParaRPr lang="en-US" sz="4100" dirty="0"/>
          </a:p>
        </p:txBody>
      </p:sp>
      <p:pic>
        <p:nvPicPr>
          <p:cNvPr id="23" name="Content Placeholder 22" descr="A picture containing graphical user interfac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828734"/>
            <a:ext cx="5181600" cy="2345120"/>
          </a:xfrm>
        </p:spPr>
      </p:pic>
      <p:sp>
        <p:nvSpPr>
          <p:cNvPr id="24" name="TextBox 23"/>
          <p:cNvSpPr txBox="1"/>
          <p:nvPr/>
        </p:nvSpPr>
        <p:spPr>
          <a:xfrm>
            <a:off x="6172200" y="546513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Initial</a:t>
            </a:r>
            <a:r>
              <a:rPr lang="en-US" b="1" dirty="0"/>
              <a:t> </a:t>
            </a:r>
            <a:r>
              <a:rPr lang="en-US" sz="2400" b="1" dirty="0"/>
              <a:t>Stage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88795" y="5465135"/>
            <a:ext cx="166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Final Stage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2"/>
          </p:nvPr>
        </p:nvSpPr>
        <p:spPr>
          <a:xfrm>
            <a:off x="575945" y="1935480"/>
            <a:ext cx="11127105" cy="40709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Time Library for evaluating the speed  </a:t>
            </a:r>
            <a:endParaRPr lang="en-US" sz="28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Reinforcement Learning (Breadth-First Search Algorithm)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US" dirty="0"/>
          </a:p>
        </p:txBody>
      </p:sp>
      <p:graphicFrame>
        <p:nvGraphicFramePr>
          <p:cNvPr id="14" name="Content Placeholder 3" descr="Timeline Placeholder "/>
          <p:cNvGraphicFramePr>
            <a:graphicFrameLocks noGrp="1"/>
          </p:cNvGraphicFramePr>
          <p:nvPr>
            <p:ph idx="1"/>
          </p:nvPr>
        </p:nvGraphicFramePr>
        <p:xfrm>
          <a:off x="684758" y="1887555"/>
          <a:ext cx="9125039" cy="379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75945" y="704215"/>
            <a:ext cx="6502400" cy="817245"/>
          </a:xfrm>
        </p:spPr>
        <p:txBody>
          <a:bodyPr/>
          <a:lstStyle/>
          <a:p>
            <a:r>
              <a:rPr lang="en-US" dirty="0"/>
              <a:t>Evaluation Methodology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half" idx="2"/>
          </p:nvPr>
        </p:nvSpPr>
        <p:spPr>
          <a:xfrm>
            <a:off x="575945" y="1520825"/>
            <a:ext cx="11438890" cy="442214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check if the objective has been achieved, all faces of the Rubik’s cube must have one unique color.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Success Rate - Evaluate agent's performance in solving Rubik's Cube by measuring the percentage of successful attempts from a given scrambled state.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Time Count - Measure the agent's performance in solving Rubik's Cube by comparing the number of seconds taken by the agent to solve the cube from a given scrambled state.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5945" y="1947545"/>
            <a:ext cx="5744210" cy="4070985"/>
          </a:xfrm>
        </p:spPr>
        <p:txBody>
          <a:bodyPr/>
          <a:p>
            <a:r>
              <a:rPr lang="en-US" sz="2800"/>
              <a:t>General overview of source code</a:t>
            </a:r>
            <a:endParaRPr lang="en-US" sz="2800"/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Defining the rubik’s cube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595" b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4" name="Picture 3" descr="v4-728px-Solve-a-2x2-Rubik's-Cube-Step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155" y="1006475"/>
            <a:ext cx="5182235" cy="3305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 Continued..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5945" y="1947545"/>
            <a:ext cx="5631180" cy="4070985"/>
          </a:xfrm>
        </p:spPr>
        <p:txBody>
          <a:bodyPr/>
          <a:p>
            <a:r>
              <a:rPr lang="en-US" sz="2800">
                <a:sym typeface="+mn-ea"/>
              </a:rPr>
              <a:t>General overview of source code</a:t>
            </a:r>
            <a:endParaRPr lang="en-US" sz="2800"/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Solving the scrambled cube</a:t>
            </a:r>
            <a:endParaRPr lang="en-US" sz="2800"/>
          </a:p>
          <a:p>
            <a:endParaRPr lang="en-US" sz="2800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6801" y="6464173"/>
            <a:ext cx="3438144" cy="310896"/>
          </a:xfrm>
        </p:spPr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/>
        </p:nvPicPr>
        <p:blipFill rotWithShape="1">
          <a:blip r:embed="rId1"/>
          <a:srcRect l="16554" r="16761" b="1"/>
          <a:stretch>
            <a:fillRect/>
          </a:stretch>
        </p:blipFill>
        <p:spPr>
          <a:xfrm>
            <a:off x="6337935" y="783590"/>
            <a:ext cx="5181600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5945" y="1947545"/>
            <a:ext cx="7006590" cy="4070985"/>
          </a:xfrm>
        </p:spPr>
        <p:txBody>
          <a:bodyPr/>
          <a:p>
            <a:r>
              <a:rPr lang="en-US" sz="6600" b="1"/>
              <a:t>Thank You</a:t>
            </a:r>
            <a:endParaRPr lang="en-US" sz="6600" b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6801" y="6464808"/>
            <a:ext cx="3438144" cy="310896"/>
          </a:xfrm>
        </p:spPr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{F7755D3E-59F4-40C7-A21C-2496C1DE6D89}tf11964407_win32</Template>
  <TotalTime>0</TotalTime>
  <Words>1084</Words>
  <Application>WPS Presentation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Gill Sans Nova</vt:lpstr>
      <vt:lpstr>苹方-简</vt:lpstr>
      <vt:lpstr>Courier New</vt:lpstr>
      <vt:lpstr>Gill Sans SemiBold</vt:lpstr>
      <vt:lpstr>Gill Sans Nova Light</vt:lpstr>
      <vt:lpstr>Sagona Book</vt:lpstr>
      <vt:lpstr>Microsoft YaHei</vt:lpstr>
      <vt:lpstr>汉仪旗黑</vt:lpstr>
      <vt:lpstr>Arial Unicode MS</vt:lpstr>
      <vt:lpstr>Calibri</vt:lpstr>
      <vt:lpstr>Helvetica Neue</vt:lpstr>
      <vt:lpstr>宋体-简</vt:lpstr>
      <vt:lpstr>Arial Bold</vt:lpstr>
      <vt:lpstr>Office Theme</vt:lpstr>
      <vt:lpstr>Solving a Rubik’s Cube Using Reinforcement Learning</vt:lpstr>
      <vt:lpstr>Introduction</vt:lpstr>
      <vt:lpstr>Objective</vt:lpstr>
      <vt:lpstr>Approach</vt:lpstr>
      <vt:lpstr>Deliverables</vt:lpstr>
      <vt:lpstr>Evaluation Methodology</vt:lpstr>
      <vt:lpstr>Demo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Rubik’s Cube Using Reinforcement Learning</dc:title>
  <dc:creator>SELINAM SETRANAH</dc:creator>
  <cp:lastModifiedBy>bikashadhikari</cp:lastModifiedBy>
  <cp:revision>28</cp:revision>
  <dcterms:created xsi:type="dcterms:W3CDTF">2023-04-29T15:53:30Z</dcterms:created>
  <dcterms:modified xsi:type="dcterms:W3CDTF">2023-04-29T15:53:30Z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