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8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5 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</a:t>
            </a:r>
            <a:r>
              <a:rPr lang="en-US" sz="2400"/>
              <a:t>,  4  </a:t>
            </a:r>
            <a:r>
              <a:rPr lang="en-US" sz="2400" dirty="0"/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</a:t>
            </a:r>
            <a:r>
              <a:rPr lang="en-US" sz="2400"/>
              <a:t>,  3  </a:t>
            </a:r>
            <a:r>
              <a:rPr lang="en-US" sz="2400" dirty="0"/>
              <a:t>)</a:t>
            </a: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CD195330-903F-4127-BA08-BBB4D2E87878}"/>
              </a:ext>
            </a:extLst>
          </p:cNvPr>
          <p:cNvSpPr/>
          <p:nvPr/>
        </p:nvSpPr>
        <p:spPr>
          <a:xfrm>
            <a:off x="2156045" y="4329845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F5DD62-B755-4199-B26C-9DD7C0907B63}"/>
              </a:ext>
            </a:extLst>
          </p:cNvPr>
          <p:cNvSpPr/>
          <p:nvPr/>
        </p:nvSpPr>
        <p:spPr>
          <a:xfrm>
            <a:off x="2792245" y="434304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2D936B-63EB-4D5A-8D52-9019CBFB845C}"/>
              </a:ext>
            </a:extLst>
          </p:cNvPr>
          <p:cNvSpPr/>
          <p:nvPr/>
        </p:nvSpPr>
        <p:spPr>
          <a:xfrm>
            <a:off x="3452374" y="4329845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44716F9-F61B-4993-97A5-2AF419B7AB84}"/>
              </a:ext>
            </a:extLst>
          </p:cNvPr>
          <p:cNvSpPr/>
          <p:nvPr/>
        </p:nvSpPr>
        <p:spPr>
          <a:xfrm>
            <a:off x="2156388" y="490224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6A7599-3AD0-4A59-9E14-727B48C84F71}"/>
              </a:ext>
            </a:extLst>
          </p:cNvPr>
          <p:cNvSpPr/>
          <p:nvPr/>
        </p:nvSpPr>
        <p:spPr>
          <a:xfrm>
            <a:off x="2772504" y="4837387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07A01944-3267-4775-84FF-DCC9CC1B486D}"/>
              </a:ext>
            </a:extLst>
          </p:cNvPr>
          <p:cNvSpPr/>
          <p:nvPr/>
        </p:nvSpPr>
        <p:spPr>
          <a:xfrm>
            <a:off x="3476705" y="489712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B2BE6C-39F5-4C47-A6CC-1BBD0B1E20CB}"/>
              </a:ext>
            </a:extLst>
          </p:cNvPr>
          <p:cNvSpPr/>
          <p:nvPr/>
        </p:nvSpPr>
        <p:spPr>
          <a:xfrm>
            <a:off x="2123471" y="292943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9B19D2-DADB-4DBA-86EE-F23995839B15}"/>
              </a:ext>
            </a:extLst>
          </p:cNvPr>
          <p:cNvSpPr/>
          <p:nvPr/>
        </p:nvSpPr>
        <p:spPr>
          <a:xfrm>
            <a:off x="2781094" y="294293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D79D19-B678-42B5-A9C4-5AD733A4D612}"/>
              </a:ext>
            </a:extLst>
          </p:cNvPr>
          <p:cNvSpPr/>
          <p:nvPr/>
        </p:nvSpPr>
        <p:spPr>
          <a:xfrm>
            <a:off x="3513037" y="294293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B65470-439D-446D-B3D3-01C5801BA2A4}"/>
              </a:ext>
            </a:extLst>
          </p:cNvPr>
          <p:cNvSpPr/>
          <p:nvPr/>
        </p:nvSpPr>
        <p:spPr>
          <a:xfrm>
            <a:off x="2117801" y="34873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F3922C-1F0B-4012-ADF8-C265C8B94A54}"/>
              </a:ext>
            </a:extLst>
          </p:cNvPr>
          <p:cNvSpPr/>
          <p:nvPr/>
        </p:nvSpPr>
        <p:spPr>
          <a:xfrm>
            <a:off x="2826573" y="352088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8C893D1-260C-4237-93F3-7363D3D44B1A}"/>
              </a:ext>
            </a:extLst>
          </p:cNvPr>
          <p:cNvSpPr/>
          <p:nvPr/>
        </p:nvSpPr>
        <p:spPr>
          <a:xfrm>
            <a:off x="3420668" y="3526621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A896B4-8CEA-418F-AD39-F32549C08FDB}"/>
              </a:ext>
            </a:extLst>
          </p:cNvPr>
          <p:cNvSpPr/>
          <p:nvPr/>
        </p:nvSpPr>
        <p:spPr>
          <a:xfrm>
            <a:off x="2175870" y="161587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D9BDED0-3A9D-4029-9D64-507E6CC7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86" y="1552010"/>
            <a:ext cx="534702" cy="5086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72F0BEC-0A8A-4F24-8DF9-520DA4B91102}"/>
              </a:ext>
            </a:extLst>
          </p:cNvPr>
          <p:cNvSpPr/>
          <p:nvPr/>
        </p:nvSpPr>
        <p:spPr>
          <a:xfrm>
            <a:off x="3533347" y="159998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83A5994-4DE0-44D1-B196-34867861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85" y="2149954"/>
            <a:ext cx="534702" cy="508632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8BFE7F1-6737-43CC-B99C-3132D8F2E571}"/>
              </a:ext>
            </a:extLst>
          </p:cNvPr>
          <p:cNvSpPr/>
          <p:nvPr/>
        </p:nvSpPr>
        <p:spPr>
          <a:xfrm>
            <a:off x="2772935" y="217979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art 50">
            <a:extLst>
              <a:ext uri="{FF2B5EF4-FFF2-40B4-BE49-F238E27FC236}">
                <a16:creationId xmlns:a16="http://schemas.microsoft.com/office/drawing/2014/main" id="{7296DAEE-9588-4615-B1CD-F4D24BA3D86F}"/>
              </a:ext>
            </a:extLst>
          </p:cNvPr>
          <p:cNvSpPr/>
          <p:nvPr/>
        </p:nvSpPr>
        <p:spPr>
          <a:xfrm>
            <a:off x="3475288" y="217486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73BA30-607E-4208-ABC8-DA24E7212B5A}"/>
              </a:ext>
            </a:extLst>
          </p:cNvPr>
          <p:cNvSpPr/>
          <p:nvPr/>
        </p:nvSpPr>
        <p:spPr>
          <a:xfrm>
            <a:off x="4472426" y="1228277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3BEB4C6-F75C-43C8-83F9-02085C420ABF}"/>
              </a:ext>
            </a:extLst>
          </p:cNvPr>
          <p:cNvSpPr/>
          <p:nvPr/>
        </p:nvSpPr>
        <p:spPr>
          <a:xfrm>
            <a:off x="4774758" y="1228277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476C44F-03DA-4C8B-BE61-0BD2C6D4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018" y="1489410"/>
            <a:ext cx="262999" cy="25017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5F7EB47-69C5-4FD6-9B2C-D16EC89E6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13" y="1495023"/>
            <a:ext cx="262999" cy="250176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DD315657-238D-488D-96CD-36556619584E}"/>
              </a:ext>
            </a:extLst>
          </p:cNvPr>
          <p:cNvSpPr/>
          <p:nvPr/>
        </p:nvSpPr>
        <p:spPr>
          <a:xfrm>
            <a:off x="4449731" y="1820917"/>
            <a:ext cx="269633" cy="25017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art 104">
            <a:extLst>
              <a:ext uri="{FF2B5EF4-FFF2-40B4-BE49-F238E27FC236}">
                <a16:creationId xmlns:a16="http://schemas.microsoft.com/office/drawing/2014/main" id="{8DA4BD7E-7FBC-487A-93BF-0BC4261DE20C}"/>
              </a:ext>
            </a:extLst>
          </p:cNvPr>
          <p:cNvSpPr/>
          <p:nvPr/>
        </p:nvSpPr>
        <p:spPr>
          <a:xfrm>
            <a:off x="4449731" y="2120964"/>
            <a:ext cx="269633" cy="25791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BA849C-8587-477E-8166-B36AB82532E0}"/>
              </a:ext>
            </a:extLst>
          </p:cNvPr>
          <p:cNvSpPr/>
          <p:nvPr/>
        </p:nvSpPr>
        <p:spPr>
          <a:xfrm>
            <a:off x="5118236" y="2726832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B51BCB2-C87B-409C-95E8-5B0C36D35BC4}"/>
              </a:ext>
            </a:extLst>
          </p:cNvPr>
          <p:cNvSpPr/>
          <p:nvPr/>
        </p:nvSpPr>
        <p:spPr>
          <a:xfrm>
            <a:off x="4787364" y="2713756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50A8D89-3128-4EFA-B9A9-E86B98D0834D}"/>
              </a:ext>
            </a:extLst>
          </p:cNvPr>
          <p:cNvSpPr/>
          <p:nvPr/>
        </p:nvSpPr>
        <p:spPr>
          <a:xfrm>
            <a:off x="4467882" y="2707744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3410B3C-2674-4830-B358-36363571E99E}"/>
              </a:ext>
            </a:extLst>
          </p:cNvPr>
          <p:cNvSpPr/>
          <p:nvPr/>
        </p:nvSpPr>
        <p:spPr>
          <a:xfrm>
            <a:off x="4769692" y="3014536"/>
            <a:ext cx="269633" cy="25017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11AF51-E777-41F7-A937-62B97C43CC2E}"/>
              </a:ext>
            </a:extLst>
          </p:cNvPr>
          <p:cNvSpPr/>
          <p:nvPr/>
        </p:nvSpPr>
        <p:spPr>
          <a:xfrm>
            <a:off x="4437183" y="3017427"/>
            <a:ext cx="269633" cy="25017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B787415E-E081-4B5E-800D-8C1E12CA99C5}"/>
              </a:ext>
            </a:extLst>
          </p:cNvPr>
          <p:cNvSpPr/>
          <p:nvPr/>
        </p:nvSpPr>
        <p:spPr>
          <a:xfrm>
            <a:off x="4454935" y="3323288"/>
            <a:ext cx="291163" cy="2190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E5A22C-04B2-4A2D-A9AC-FA4A6D70F68B}"/>
              </a:ext>
            </a:extLst>
          </p:cNvPr>
          <p:cNvSpPr/>
          <p:nvPr/>
        </p:nvSpPr>
        <p:spPr>
          <a:xfrm>
            <a:off x="4465989" y="4217195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A6B38E1-7BC3-4AF8-9E5A-464FF170BB6E}"/>
              </a:ext>
            </a:extLst>
          </p:cNvPr>
          <p:cNvSpPr/>
          <p:nvPr/>
        </p:nvSpPr>
        <p:spPr>
          <a:xfrm>
            <a:off x="4764718" y="4513677"/>
            <a:ext cx="269633" cy="25017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E6D8B19-A832-464E-B99F-51C7BAD2D3DD}"/>
              </a:ext>
            </a:extLst>
          </p:cNvPr>
          <p:cNvSpPr/>
          <p:nvPr/>
        </p:nvSpPr>
        <p:spPr>
          <a:xfrm>
            <a:off x="4432209" y="4516568"/>
            <a:ext cx="269633" cy="25017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art 138">
            <a:extLst>
              <a:ext uri="{FF2B5EF4-FFF2-40B4-BE49-F238E27FC236}">
                <a16:creationId xmlns:a16="http://schemas.microsoft.com/office/drawing/2014/main" id="{690BA97D-1963-48FB-AE7E-75D8CA433ED0}"/>
              </a:ext>
            </a:extLst>
          </p:cNvPr>
          <p:cNvSpPr/>
          <p:nvPr/>
        </p:nvSpPr>
        <p:spPr>
          <a:xfrm>
            <a:off x="4454935" y="4819989"/>
            <a:ext cx="269633" cy="25791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art 140">
            <a:extLst>
              <a:ext uri="{FF2B5EF4-FFF2-40B4-BE49-F238E27FC236}">
                <a16:creationId xmlns:a16="http://schemas.microsoft.com/office/drawing/2014/main" id="{25ECF938-953D-4D54-A378-02C4A9A40E43}"/>
              </a:ext>
            </a:extLst>
          </p:cNvPr>
          <p:cNvSpPr/>
          <p:nvPr/>
        </p:nvSpPr>
        <p:spPr>
          <a:xfrm>
            <a:off x="4787364" y="4819989"/>
            <a:ext cx="269633" cy="25791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9D9E4F42-3A77-471B-B2C2-C434F28A0174}"/>
              </a:ext>
            </a:extLst>
          </p:cNvPr>
          <p:cNvSpPr/>
          <p:nvPr/>
        </p:nvSpPr>
        <p:spPr>
          <a:xfrm>
            <a:off x="4450285" y="5116313"/>
            <a:ext cx="291163" cy="2190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516B77D-E1A4-4AC5-91D5-DD349FEE0173}"/>
              </a:ext>
            </a:extLst>
          </p:cNvPr>
          <p:cNvSpPr/>
          <p:nvPr/>
        </p:nvSpPr>
        <p:spPr>
          <a:xfrm>
            <a:off x="4497217" y="5618661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5C199B-7B15-4867-B0C7-6771E5FE0C8D}"/>
              </a:ext>
            </a:extLst>
          </p:cNvPr>
          <p:cNvSpPr/>
          <p:nvPr/>
        </p:nvSpPr>
        <p:spPr>
          <a:xfrm>
            <a:off x="4799549" y="5618661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F8E2E0C9-5A15-4446-9AE1-7F48F482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34" y="5890372"/>
            <a:ext cx="262999" cy="250176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2E17CD2B-67B3-456B-B1F7-4646ED16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29" y="5895985"/>
            <a:ext cx="262999" cy="250176"/>
          </a:xfrm>
          <a:prstGeom prst="rect">
            <a:avLst/>
          </a:prstGeom>
        </p:spPr>
      </p:pic>
      <p:sp>
        <p:nvSpPr>
          <p:cNvPr id="153" name="Heart 152">
            <a:extLst>
              <a:ext uri="{FF2B5EF4-FFF2-40B4-BE49-F238E27FC236}">
                <a16:creationId xmlns:a16="http://schemas.microsoft.com/office/drawing/2014/main" id="{B8A37637-9C91-44D1-A4EB-41C43CAC70ED}"/>
              </a:ext>
            </a:extLst>
          </p:cNvPr>
          <p:cNvSpPr/>
          <p:nvPr/>
        </p:nvSpPr>
        <p:spPr>
          <a:xfrm>
            <a:off x="4462384" y="6231131"/>
            <a:ext cx="269633" cy="25791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03A41AC9-203A-464D-8102-4AF372E56418}"/>
              </a:ext>
            </a:extLst>
          </p:cNvPr>
          <p:cNvSpPr/>
          <p:nvPr/>
        </p:nvSpPr>
        <p:spPr>
          <a:xfrm>
            <a:off x="4457734" y="6527455"/>
            <a:ext cx="291163" cy="2190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B0F99CA-B8A9-425D-8949-2E5E135F1E49}"/>
              </a:ext>
            </a:extLst>
          </p:cNvPr>
          <p:cNvSpPr/>
          <p:nvPr/>
        </p:nvSpPr>
        <p:spPr>
          <a:xfrm>
            <a:off x="6171201" y="1208968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5F8AACC-27AF-43E3-81C7-29BE04541B68}"/>
              </a:ext>
            </a:extLst>
          </p:cNvPr>
          <p:cNvSpPr/>
          <p:nvPr/>
        </p:nvSpPr>
        <p:spPr>
          <a:xfrm>
            <a:off x="6473533" y="1208968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4FF7D92-E4FE-49E7-8BC0-F6BB051823CD}"/>
              </a:ext>
            </a:extLst>
          </p:cNvPr>
          <p:cNvSpPr/>
          <p:nvPr/>
        </p:nvSpPr>
        <p:spPr>
          <a:xfrm>
            <a:off x="6832993" y="1527818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241F1D6-2D17-4E09-9C4E-1DB6A687ABFF}"/>
              </a:ext>
            </a:extLst>
          </p:cNvPr>
          <p:cNvSpPr/>
          <p:nvPr/>
        </p:nvSpPr>
        <p:spPr>
          <a:xfrm>
            <a:off x="6502121" y="1514742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29313EE-2469-47B9-918F-9247A2ECB97A}"/>
              </a:ext>
            </a:extLst>
          </p:cNvPr>
          <p:cNvSpPr/>
          <p:nvPr/>
        </p:nvSpPr>
        <p:spPr>
          <a:xfrm>
            <a:off x="6182639" y="1508730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8EDAE25-0A7D-415B-B411-A4216F2DE0B9}"/>
              </a:ext>
            </a:extLst>
          </p:cNvPr>
          <p:cNvSpPr/>
          <p:nvPr/>
        </p:nvSpPr>
        <p:spPr>
          <a:xfrm>
            <a:off x="6829378" y="1208968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4086276-3774-4663-AA28-2D795E539A25}"/>
              </a:ext>
            </a:extLst>
          </p:cNvPr>
          <p:cNvSpPr/>
          <p:nvPr/>
        </p:nvSpPr>
        <p:spPr>
          <a:xfrm>
            <a:off x="6194992" y="1808054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EAF744B-36C8-427D-B6A3-00111B6DD148}"/>
              </a:ext>
            </a:extLst>
          </p:cNvPr>
          <p:cNvSpPr/>
          <p:nvPr/>
        </p:nvSpPr>
        <p:spPr>
          <a:xfrm>
            <a:off x="6497324" y="1808054"/>
            <a:ext cx="217561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11BC5C1C-D022-4184-A180-C8F92673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70" y="3202721"/>
            <a:ext cx="262999" cy="250176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8077187B-3471-4295-9905-7E5D5B25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165" y="3208334"/>
            <a:ext cx="262999" cy="250176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22D307B0-D054-42F4-AE32-DC4A76BA0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23" y="3456423"/>
            <a:ext cx="262999" cy="25017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47D43E61-70C9-48D4-82CA-A906CD28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755" y="3196766"/>
            <a:ext cx="262999" cy="250176"/>
          </a:xfrm>
          <a:prstGeom prst="rect">
            <a:avLst/>
          </a:prstGeom>
        </p:spPr>
      </p:pic>
      <p:sp>
        <p:nvSpPr>
          <p:cNvPr id="181" name="Oval 180">
            <a:extLst>
              <a:ext uri="{FF2B5EF4-FFF2-40B4-BE49-F238E27FC236}">
                <a16:creationId xmlns:a16="http://schemas.microsoft.com/office/drawing/2014/main" id="{89E2A6E7-EDEE-44EB-AB93-30BC78BAA79D}"/>
              </a:ext>
            </a:extLst>
          </p:cNvPr>
          <p:cNvSpPr/>
          <p:nvPr/>
        </p:nvSpPr>
        <p:spPr>
          <a:xfrm>
            <a:off x="6502932" y="5234433"/>
            <a:ext cx="269633" cy="25017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281E237-BFA9-48FF-9EE0-E159CCABF61B}"/>
              </a:ext>
            </a:extLst>
          </p:cNvPr>
          <p:cNvSpPr/>
          <p:nvPr/>
        </p:nvSpPr>
        <p:spPr>
          <a:xfrm>
            <a:off x="6170423" y="5237324"/>
            <a:ext cx="269633" cy="25017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550B4E1-1DC0-4EE5-B6C0-0FB6CC4B772E}"/>
              </a:ext>
            </a:extLst>
          </p:cNvPr>
          <p:cNvSpPr/>
          <p:nvPr/>
        </p:nvSpPr>
        <p:spPr>
          <a:xfrm>
            <a:off x="6514370" y="5538604"/>
            <a:ext cx="269633" cy="25017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E1317B1-0456-4709-9448-501BE76BED9D}"/>
              </a:ext>
            </a:extLst>
          </p:cNvPr>
          <p:cNvSpPr/>
          <p:nvPr/>
        </p:nvSpPr>
        <p:spPr>
          <a:xfrm>
            <a:off x="6181861" y="5541495"/>
            <a:ext cx="269633" cy="25017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38E46FB-100A-4A04-94A4-946AF6E3922E}"/>
              </a:ext>
            </a:extLst>
          </p:cNvPr>
          <p:cNvSpPr/>
          <p:nvPr/>
        </p:nvSpPr>
        <p:spPr>
          <a:xfrm>
            <a:off x="6836942" y="5234433"/>
            <a:ext cx="269633" cy="25017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Heart 190">
            <a:extLst>
              <a:ext uri="{FF2B5EF4-FFF2-40B4-BE49-F238E27FC236}">
                <a16:creationId xmlns:a16="http://schemas.microsoft.com/office/drawing/2014/main" id="{99EE42A4-CE42-49A4-8272-C54B637953C5}"/>
              </a:ext>
            </a:extLst>
          </p:cNvPr>
          <p:cNvSpPr/>
          <p:nvPr/>
        </p:nvSpPr>
        <p:spPr>
          <a:xfrm>
            <a:off x="6193641" y="3762693"/>
            <a:ext cx="269633" cy="25791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Heart 192">
            <a:extLst>
              <a:ext uri="{FF2B5EF4-FFF2-40B4-BE49-F238E27FC236}">
                <a16:creationId xmlns:a16="http://schemas.microsoft.com/office/drawing/2014/main" id="{30CA97CA-8E31-4379-A535-B0DCACAAB3C0}"/>
              </a:ext>
            </a:extLst>
          </p:cNvPr>
          <p:cNvSpPr/>
          <p:nvPr/>
        </p:nvSpPr>
        <p:spPr>
          <a:xfrm>
            <a:off x="6516545" y="3762693"/>
            <a:ext cx="269633" cy="25791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art 194">
            <a:extLst>
              <a:ext uri="{FF2B5EF4-FFF2-40B4-BE49-F238E27FC236}">
                <a16:creationId xmlns:a16="http://schemas.microsoft.com/office/drawing/2014/main" id="{1C9FBC2A-D4AB-461A-9BBA-032C329C6F54}"/>
              </a:ext>
            </a:extLst>
          </p:cNvPr>
          <p:cNvSpPr/>
          <p:nvPr/>
        </p:nvSpPr>
        <p:spPr>
          <a:xfrm>
            <a:off x="6821887" y="3761038"/>
            <a:ext cx="269633" cy="25791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398F3901-60ED-4EEA-9398-AAC084D531C1}"/>
              </a:ext>
            </a:extLst>
          </p:cNvPr>
          <p:cNvSpPr/>
          <p:nvPr/>
        </p:nvSpPr>
        <p:spPr>
          <a:xfrm>
            <a:off x="6160331" y="5858451"/>
            <a:ext cx="291163" cy="2190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1CE4E45A-33EB-4C01-8721-95AC706A349B}"/>
              </a:ext>
            </a:extLst>
          </p:cNvPr>
          <p:cNvSpPr/>
          <p:nvPr/>
        </p:nvSpPr>
        <p:spPr>
          <a:xfrm>
            <a:off x="6484352" y="5868466"/>
            <a:ext cx="291163" cy="2190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200">
            <a:extLst>
              <a:ext uri="{FF2B5EF4-FFF2-40B4-BE49-F238E27FC236}">
                <a16:creationId xmlns:a16="http://schemas.microsoft.com/office/drawing/2014/main" id="{5C34260E-CED1-4A0C-81AB-F684513CDE68}"/>
              </a:ext>
            </a:extLst>
          </p:cNvPr>
          <p:cNvSpPr/>
          <p:nvPr/>
        </p:nvSpPr>
        <p:spPr>
          <a:xfrm>
            <a:off x="6789247" y="5864356"/>
            <a:ext cx="291163" cy="2190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art 51">
            <a:extLst>
              <a:ext uri="{FF2B5EF4-FFF2-40B4-BE49-F238E27FC236}">
                <a16:creationId xmlns:a16="http://schemas.microsoft.com/office/drawing/2014/main" id="{536D01DE-799B-4289-ACFF-2A835EC18C57}"/>
              </a:ext>
            </a:extLst>
          </p:cNvPr>
          <p:cNvSpPr/>
          <p:nvPr/>
        </p:nvSpPr>
        <p:spPr>
          <a:xfrm>
            <a:off x="6187622" y="4088237"/>
            <a:ext cx="269633" cy="25791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Bill McCann</cp:lastModifiedBy>
  <cp:revision>23</cp:revision>
  <dcterms:created xsi:type="dcterms:W3CDTF">2016-02-11T22:41:22Z</dcterms:created>
  <dcterms:modified xsi:type="dcterms:W3CDTF">2020-08-05T18:49:24Z</dcterms:modified>
</cp:coreProperties>
</file>