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6" r:id="rId3"/>
  </p:sldIdLst>
  <p:sldSz cx="292608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userDrawn="1">
          <p15:clr>
            <a:srgbClr val="A4A3A4"/>
          </p15:clr>
        </p15:guide>
        <p15:guide id="2" orient="horz" pos="144" userDrawn="1">
          <p15:clr>
            <a:srgbClr val="A4A3A4"/>
          </p15:clr>
        </p15:guide>
        <p15:guide id="3" orient="horz" pos="10080" userDrawn="1">
          <p15:clr>
            <a:srgbClr val="A4A3A4"/>
          </p15:clr>
        </p15:guide>
        <p15:guide id="4" orient="horz" userDrawn="1">
          <p15:clr>
            <a:srgbClr val="A4A3A4"/>
          </p15:clr>
        </p15:guide>
        <p15:guide id="5" pos="387" userDrawn="1">
          <p15:clr>
            <a:srgbClr val="A4A3A4"/>
          </p15:clr>
        </p15:guide>
        <p15:guide id="6" pos="1804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7" autoAdjust="0"/>
    <p:restoredTop sz="94743" autoAdjust="0"/>
  </p:normalViewPr>
  <p:slideViewPr>
    <p:cSldViewPr snapToGrid="0" snapToObjects="1" showGuides="1">
      <p:cViewPr>
        <p:scale>
          <a:sx n="46" d="100"/>
          <a:sy n="46" d="100"/>
        </p:scale>
        <p:origin x="2080" y="552"/>
      </p:cViewPr>
      <p:guideLst>
        <p:guide orient="horz" pos="1659"/>
        <p:guide orient="horz" pos="144"/>
        <p:guide orient="horz" pos="10080"/>
        <p:guide orient="horz"/>
        <p:guide pos="387"/>
        <p:guide pos="1804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226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60 Template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6x60 Template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328802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2790"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14892"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14892" y="725804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724777"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724776" y="2638448"/>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4838893" y="3063162"/>
            <a:ext cx="6699249"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4833600" y="2638448"/>
            <a:ext cx="670560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1947716" y="263844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947716" y="306316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947716" y="728815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946040" y="774954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947716" y="1299148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946040" y="1343255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02790" y="7699296"/>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77"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78"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23627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06195" y="3063162"/>
            <a:ext cx="670454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08842" y="2622097"/>
            <a:ext cx="6699250" cy="450228"/>
          </a:xfrm>
          <a:prstGeom prst="rect">
            <a:avLst/>
          </a:prstGeom>
          <a:noFill/>
        </p:spPr>
        <p:txBody>
          <a:bodyPr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05666" y="7540815"/>
            <a:ext cx="6705600"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08313" y="7095484"/>
            <a:ext cx="6700308"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724776" y="3079513"/>
            <a:ext cx="13813365"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724776" y="2622097"/>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724776" y="10987985"/>
            <a:ext cx="13813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724776" y="10526600"/>
            <a:ext cx="13813366"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1973955" y="2622097"/>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1973955" y="3083482"/>
            <a:ext cx="6698012"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1973955" y="7125596"/>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1972279" y="7586981"/>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1973955" y="12828928"/>
            <a:ext cx="6698012" cy="450228"/>
          </a:xfrm>
          <a:prstGeom prst="rect">
            <a:avLst/>
          </a:prstGeom>
          <a:noFill/>
        </p:spPr>
        <p:txBody>
          <a:bodyPr wrap="square" lIns="52249" tIns="52249" rIns="52249" bIns="52249" anchor="ctr" anchorCtr="0">
            <a:spAutoFit/>
          </a:bodyPr>
          <a:lstStyle>
            <a:lvl1pPr marL="0" indent="0" algn="ctr">
              <a:buNone/>
              <a:defRPr sz="224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1972279" y="13290313"/>
            <a:ext cx="6701366" cy="493538"/>
          </a:xfrm>
          <a:prstGeom prst="rect">
            <a:avLst/>
          </a:prstGeom>
        </p:spPr>
        <p:txBody>
          <a:bodyPr wrap="square" lIns="130622" tIns="130622" rIns="130622" bIns="130622">
            <a:spAutoFit/>
          </a:bodyPr>
          <a:lstStyle>
            <a:lvl1pPr marL="0" indent="0">
              <a:buNone/>
              <a:defRPr sz="1493">
                <a:solidFill>
                  <a:schemeClr val="accent5">
                    <a:lumMod val="50000"/>
                  </a:schemeClr>
                </a:solidFill>
                <a:latin typeface="Times New Roman" panose="02020603050405020304" pitchFamily="18" charset="0"/>
                <a:cs typeface="Times New Roman" panose="02020603050405020304" pitchFamily="18" charset="0"/>
              </a:defRPr>
            </a:lvl1pPr>
            <a:lvl2pPr marL="905674" indent="-348336">
              <a:defRPr sz="1493">
                <a:latin typeface="Trebuchet MS" pitchFamily="34" charset="0"/>
              </a:defRPr>
            </a:lvl2pPr>
            <a:lvl3pPr marL="1254010" indent="-348336">
              <a:defRPr sz="1493">
                <a:latin typeface="Trebuchet MS" pitchFamily="34" charset="0"/>
              </a:defRPr>
            </a:lvl3pPr>
            <a:lvl4pPr marL="1637181" indent="-383170">
              <a:defRPr sz="1493">
                <a:latin typeface="Trebuchet MS" pitchFamily="34" charset="0"/>
              </a:defRPr>
            </a:lvl4pPr>
            <a:lvl5pPr marL="1915850" indent="-278669">
              <a:defRPr sz="1493">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906520" y="1078170"/>
            <a:ext cx="21447761" cy="598230"/>
          </a:xfrm>
          <a:prstGeom prst="rect">
            <a:avLst/>
          </a:prstGeom>
        </p:spPr>
        <p:txBody>
          <a:bodyPr>
            <a:normAutofit/>
          </a:bodyPr>
          <a:lstStyle>
            <a:lvl1pPr marL="0" indent="0" algn="ctr">
              <a:buFontTx/>
              <a:buNone/>
              <a:defRPr sz="3840">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authors</a:t>
            </a:r>
          </a:p>
        </p:txBody>
      </p:sp>
      <p:sp>
        <p:nvSpPr>
          <p:cNvPr id="84" name="Text Placeholder 76"/>
          <p:cNvSpPr>
            <a:spLocks noGrp="1"/>
          </p:cNvSpPr>
          <p:nvPr>
            <p:ph type="body" sz="quarter" idx="184" hasCustomPrompt="1"/>
          </p:nvPr>
        </p:nvSpPr>
        <p:spPr>
          <a:xfrm>
            <a:off x="3906520" y="1676400"/>
            <a:ext cx="21447761" cy="634555"/>
          </a:xfrm>
          <a:prstGeom prst="rect">
            <a:avLst/>
          </a:prstGeom>
        </p:spPr>
        <p:txBody>
          <a:bodyPr>
            <a:normAutofit/>
          </a:bodyPr>
          <a:lstStyle>
            <a:lvl1pPr marL="0" indent="0" algn="ctr">
              <a:buFontTx/>
              <a:buNone/>
              <a:defRPr sz="2987">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affiliations</a:t>
            </a:r>
          </a:p>
        </p:txBody>
      </p:sp>
      <p:sp>
        <p:nvSpPr>
          <p:cNvPr id="85" name="Text Placeholder 76"/>
          <p:cNvSpPr>
            <a:spLocks noGrp="1"/>
          </p:cNvSpPr>
          <p:nvPr>
            <p:ph type="body" sz="quarter" idx="185" hasCustomPrompt="1"/>
          </p:nvPr>
        </p:nvSpPr>
        <p:spPr>
          <a:xfrm>
            <a:off x="3906520" y="232386"/>
            <a:ext cx="21447761" cy="834414"/>
          </a:xfrm>
          <a:prstGeom prst="rect">
            <a:avLst/>
          </a:prstGeom>
        </p:spPr>
        <p:txBody>
          <a:bodyPr>
            <a:normAutofit/>
          </a:bodyPr>
          <a:lstStyle>
            <a:lvl1pPr marL="0" indent="0" algn="ctr">
              <a:buFontTx/>
              <a:buNone/>
              <a:defRPr sz="5120" b="1">
                <a:solidFill>
                  <a:schemeClr val="accent5">
                    <a:lumMod val="50000"/>
                  </a:schemeClr>
                </a:solidFill>
              </a:defRPr>
            </a:lvl1pPr>
            <a:lvl2pPr>
              <a:buFontTx/>
              <a:buNone/>
              <a:defRPr sz="7680"/>
            </a:lvl2pPr>
            <a:lvl3pPr>
              <a:buFontTx/>
              <a:buNone/>
              <a:defRPr sz="7680"/>
            </a:lvl3pPr>
            <a:lvl4pPr>
              <a:buFontTx/>
              <a:buNone/>
              <a:defRPr sz="7680"/>
            </a:lvl4pPr>
            <a:lvl5pPr>
              <a:buFontTx/>
              <a:buNone/>
              <a:defRPr sz="7680"/>
            </a:lvl5pPr>
          </a:lstStyle>
          <a:p>
            <a:pPr lvl="0"/>
            <a:r>
              <a:rPr lang="en-US" dirty="0"/>
              <a:t>Click here to add title</a:t>
            </a:r>
          </a:p>
        </p:txBody>
      </p:sp>
    </p:spTree>
    <p:extLst>
      <p:ext uri="{BB962C8B-B14F-4D97-AF65-F5344CB8AC3E}">
        <p14:creationId xmlns:p14="http://schemas.microsoft.com/office/powerpoint/2010/main" val="4170575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13" Type="http://schemas.openxmlformats.org/officeDocument/2006/relationships/image" Target="../media/image8.png"/><Relationship Id="rId3" Type="http://schemas.openxmlformats.org/officeDocument/2006/relationships/theme" Target="../theme/theme1.xml"/><Relationship Id="rId7" Type="http://schemas.openxmlformats.org/officeDocument/2006/relationships/image" Target="../media/image4.png"/><Relationship Id="rId12" Type="http://schemas.openxmlformats.org/officeDocument/2006/relationships/hyperlink" Target="https://www.posterpresentations.com/research"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graphicFrame>
        <p:nvGraphicFramePr>
          <p:cNvPr id="9" name="Table 8">
            <a:extLst>
              <a:ext uri="{FF2B5EF4-FFF2-40B4-BE49-F238E27FC236}">
                <a16:creationId xmlns:a16="http://schemas.microsoft.com/office/drawing/2014/main" id="{990496E8-7D59-6D41-A2E7-5FB53D464995}"/>
              </a:ext>
            </a:extLst>
          </p:cNvPr>
          <p:cNvGraphicFramePr>
            <a:graphicFrameLocks noGrp="1"/>
          </p:cNvGraphicFramePr>
          <p:nvPr userDrawn="1">
            <p:extLst>
              <p:ext uri="{D42A27DB-BD31-4B8C-83A1-F6EECF244321}">
                <p14:modId xmlns:p14="http://schemas.microsoft.com/office/powerpoint/2010/main" val="1023419766"/>
              </p:ext>
            </p:extLst>
          </p:nvPr>
        </p:nvGraphicFramePr>
        <p:xfrm>
          <a:off x="-5980711" y="48126"/>
          <a:ext cx="5621803"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8">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8"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8"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5"/>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8"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9C6C71B7-F70A-B149-A686-BA79F3018CF5}"/>
              </a:ext>
            </a:extLst>
          </p:cNvPr>
          <p:cNvGraphicFramePr>
            <a:graphicFrameLocks noGrp="1"/>
          </p:cNvGraphicFramePr>
          <p:nvPr userDrawn="1">
            <p:extLst>
              <p:ext uri="{D42A27DB-BD31-4B8C-83A1-F6EECF244321}">
                <p14:modId xmlns:p14="http://schemas.microsoft.com/office/powerpoint/2010/main" val="3994703566"/>
              </p:ext>
            </p:extLst>
          </p:nvPr>
        </p:nvGraphicFramePr>
        <p:xfrm>
          <a:off x="29619709" y="0"/>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10"/>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2">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2">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659"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979595" y="16156941"/>
            <a:ext cx="1676400" cy="204085"/>
          </a:xfrm>
          <a:prstGeom prst="rect">
            <a:avLst/>
          </a:prstGeom>
          <a:noFill/>
          <a:ln w="9525">
            <a:noFill/>
            <a:miter lim="800000"/>
            <a:headEnd/>
            <a:tailEnd/>
          </a:ln>
          <a:effectLst/>
        </p:spPr>
        <p:txBody>
          <a:bodyPr lIns="55627" tIns="27808" rIns="55627" bIns="27808">
            <a:spAutoFit/>
          </a:bodyPr>
          <a:lstStyle/>
          <a:p>
            <a:pPr eaLnBrk="0" hangingPunct="0">
              <a:lnSpc>
                <a:spcPct val="65000"/>
              </a:lnSpc>
              <a:spcBef>
                <a:spcPct val="50000"/>
              </a:spcBef>
              <a:defRPr/>
            </a:pPr>
            <a:r>
              <a:rPr lang="en-US" sz="32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64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45711701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2675223" rtl="0" eaLnBrk="1" latinLnBrk="0" hangingPunct="1">
        <a:spcBef>
          <a:spcPct val="0"/>
        </a:spcBef>
        <a:buNone/>
        <a:defRPr sz="5334" kern="1200">
          <a:solidFill>
            <a:schemeClr val="bg1"/>
          </a:solidFill>
          <a:latin typeface="Trebuchet MS" pitchFamily="34" charset="0"/>
          <a:ea typeface="+mj-ea"/>
          <a:cs typeface="+mj-cs"/>
        </a:defRPr>
      </a:lvl1pPr>
    </p:titleStyle>
    <p:bodyStyle>
      <a:lvl1pPr marL="1003209" indent="-1003209" algn="l" defTabSz="2675223" rtl="0" eaLnBrk="1" latinLnBrk="0" hangingPunct="1">
        <a:spcBef>
          <a:spcPct val="20000"/>
        </a:spcBef>
        <a:buFont typeface="Arial" pitchFamily="34" charset="0"/>
        <a:buChar char="•"/>
        <a:defRPr sz="9387" kern="1200">
          <a:solidFill>
            <a:schemeClr val="tx1"/>
          </a:solidFill>
          <a:latin typeface="+mn-lt"/>
          <a:ea typeface="+mn-ea"/>
          <a:cs typeface="+mn-cs"/>
        </a:defRPr>
      </a:lvl1pPr>
      <a:lvl2pPr marL="2173619" indent="-836007" algn="l" defTabSz="2675223" rtl="0" eaLnBrk="1" latinLnBrk="0" hangingPunct="1">
        <a:spcBef>
          <a:spcPct val="20000"/>
        </a:spcBef>
        <a:buFont typeface="Arial" pitchFamily="34" charset="0"/>
        <a:buChar char="–"/>
        <a:defRPr sz="8214" kern="1200">
          <a:solidFill>
            <a:schemeClr val="tx1"/>
          </a:solidFill>
          <a:latin typeface="+mn-lt"/>
          <a:ea typeface="+mn-ea"/>
          <a:cs typeface="+mn-cs"/>
        </a:defRPr>
      </a:lvl2pPr>
      <a:lvl3pPr marL="3344029" indent="-668806" algn="l" defTabSz="2675223" rtl="0" eaLnBrk="1" latinLnBrk="0" hangingPunct="1">
        <a:spcBef>
          <a:spcPct val="20000"/>
        </a:spcBef>
        <a:buFont typeface="Arial" pitchFamily="34" charset="0"/>
        <a:buChar char="•"/>
        <a:defRPr sz="7040" kern="1200">
          <a:solidFill>
            <a:schemeClr val="tx1"/>
          </a:solidFill>
          <a:latin typeface="+mn-lt"/>
          <a:ea typeface="+mn-ea"/>
          <a:cs typeface="+mn-cs"/>
        </a:defRPr>
      </a:lvl3pPr>
      <a:lvl4pPr marL="4681641"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4pPr>
      <a:lvl5pPr marL="6019252"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5pPr>
      <a:lvl6pPr marL="7356863"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6pPr>
      <a:lvl7pPr marL="8694474"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7pPr>
      <a:lvl8pPr marL="10032086"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8pPr>
      <a:lvl9pPr marL="11369697" indent="-668806" algn="l" defTabSz="2675223" rtl="0" eaLnBrk="1" latinLnBrk="0" hangingPunct="1">
        <a:spcBef>
          <a:spcPct val="20000"/>
        </a:spcBef>
        <a:buFont typeface="Arial" pitchFamily="34" charset="0"/>
        <a:buChar char="•"/>
        <a:defRPr sz="5867" kern="1200">
          <a:solidFill>
            <a:schemeClr val="tx1"/>
          </a:solidFill>
          <a:latin typeface="+mn-lt"/>
          <a:ea typeface="+mn-ea"/>
          <a:cs typeface="+mn-cs"/>
        </a:defRPr>
      </a:lvl9pPr>
    </p:bodyStyle>
    <p:otherStyle>
      <a:defPPr>
        <a:defRPr lang="en-US"/>
      </a:defPPr>
      <a:lvl1pPr marL="0" algn="l" defTabSz="2675223" rtl="0" eaLnBrk="1" latinLnBrk="0" hangingPunct="1">
        <a:defRPr sz="5227" kern="1200">
          <a:solidFill>
            <a:schemeClr val="tx1"/>
          </a:solidFill>
          <a:latin typeface="+mn-lt"/>
          <a:ea typeface="+mn-ea"/>
          <a:cs typeface="+mn-cs"/>
        </a:defRPr>
      </a:lvl1pPr>
      <a:lvl2pPr marL="1337612" algn="l" defTabSz="2675223" rtl="0" eaLnBrk="1" latinLnBrk="0" hangingPunct="1">
        <a:defRPr sz="5227" kern="1200">
          <a:solidFill>
            <a:schemeClr val="tx1"/>
          </a:solidFill>
          <a:latin typeface="+mn-lt"/>
          <a:ea typeface="+mn-ea"/>
          <a:cs typeface="+mn-cs"/>
        </a:defRPr>
      </a:lvl2pPr>
      <a:lvl3pPr marL="2675223" algn="l" defTabSz="2675223" rtl="0" eaLnBrk="1" latinLnBrk="0" hangingPunct="1">
        <a:defRPr sz="5227" kern="1200">
          <a:solidFill>
            <a:schemeClr val="tx1"/>
          </a:solidFill>
          <a:latin typeface="+mn-lt"/>
          <a:ea typeface="+mn-ea"/>
          <a:cs typeface="+mn-cs"/>
        </a:defRPr>
      </a:lvl3pPr>
      <a:lvl4pPr marL="4012835" algn="l" defTabSz="2675223" rtl="0" eaLnBrk="1" latinLnBrk="0" hangingPunct="1">
        <a:defRPr sz="5227" kern="1200">
          <a:solidFill>
            <a:schemeClr val="tx1"/>
          </a:solidFill>
          <a:latin typeface="+mn-lt"/>
          <a:ea typeface="+mn-ea"/>
          <a:cs typeface="+mn-cs"/>
        </a:defRPr>
      </a:lvl4pPr>
      <a:lvl5pPr marL="5350446" algn="l" defTabSz="2675223" rtl="0" eaLnBrk="1" latinLnBrk="0" hangingPunct="1">
        <a:defRPr sz="5227" kern="1200">
          <a:solidFill>
            <a:schemeClr val="tx1"/>
          </a:solidFill>
          <a:latin typeface="+mn-lt"/>
          <a:ea typeface="+mn-ea"/>
          <a:cs typeface="+mn-cs"/>
        </a:defRPr>
      </a:lvl5pPr>
      <a:lvl6pPr marL="6688058" algn="l" defTabSz="2675223" rtl="0" eaLnBrk="1" latinLnBrk="0" hangingPunct="1">
        <a:defRPr sz="5227" kern="1200">
          <a:solidFill>
            <a:schemeClr val="tx1"/>
          </a:solidFill>
          <a:latin typeface="+mn-lt"/>
          <a:ea typeface="+mn-ea"/>
          <a:cs typeface="+mn-cs"/>
        </a:defRPr>
      </a:lvl6pPr>
      <a:lvl7pPr marL="8025669" algn="l" defTabSz="2675223" rtl="0" eaLnBrk="1" latinLnBrk="0" hangingPunct="1">
        <a:defRPr sz="5227" kern="1200">
          <a:solidFill>
            <a:schemeClr val="tx1"/>
          </a:solidFill>
          <a:latin typeface="+mn-lt"/>
          <a:ea typeface="+mn-ea"/>
          <a:cs typeface="+mn-cs"/>
        </a:defRPr>
      </a:lvl7pPr>
      <a:lvl8pPr marL="9363280" algn="l" defTabSz="2675223" rtl="0" eaLnBrk="1" latinLnBrk="0" hangingPunct="1">
        <a:defRPr sz="5227" kern="1200">
          <a:solidFill>
            <a:schemeClr val="tx1"/>
          </a:solidFill>
          <a:latin typeface="+mn-lt"/>
          <a:ea typeface="+mn-ea"/>
          <a:cs typeface="+mn-cs"/>
        </a:defRPr>
      </a:lvl8pPr>
      <a:lvl9pPr marL="10700892" algn="l" defTabSz="2675223" rtl="0" eaLnBrk="1" latinLnBrk="0" hangingPunct="1">
        <a:defRPr sz="52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p:txBody>
          <a:bodyPr/>
          <a:lstStyle/>
          <a:p>
            <a:endParaRPr lang="en-US">
              <a:solidFill>
                <a:schemeClr val="accent5">
                  <a:lumMod val="50000"/>
                </a:schemeClr>
              </a:solidFill>
            </a:endParaRPr>
          </a:p>
        </p:txBody>
      </p:sp>
      <p:sp>
        <p:nvSpPr>
          <p:cNvPr id="299" name="Text Placeholder 298"/>
          <p:cNvSpPr>
            <a:spLocks noGrp="1"/>
          </p:cNvSpPr>
          <p:nvPr>
            <p:ph type="body" sz="quarter" idx="11"/>
          </p:nvPr>
        </p:nvSpPr>
        <p:spPr/>
        <p:txBody>
          <a:bodyPr/>
          <a:lstStyle/>
          <a:p>
            <a:endParaRPr lang="en-US">
              <a:solidFill>
                <a:schemeClr val="accent5">
                  <a:lumMod val="50000"/>
                </a:schemeClr>
              </a:solidFill>
            </a:endParaRPr>
          </a:p>
        </p:txBody>
      </p:sp>
      <p:sp>
        <p:nvSpPr>
          <p:cNvPr id="302" name="Text Placeholder 301"/>
          <p:cNvSpPr>
            <a:spLocks noGrp="1"/>
          </p:cNvSpPr>
          <p:nvPr>
            <p:ph type="body" sz="quarter" idx="19"/>
          </p:nvPr>
        </p:nvSpPr>
        <p:spPr/>
        <p:txBody>
          <a:bodyPr/>
          <a:lstStyle/>
          <a:p>
            <a:endParaRPr lang="en-US">
              <a:solidFill>
                <a:schemeClr val="accent5">
                  <a:lumMod val="50000"/>
                </a:schemeClr>
              </a:solidFill>
            </a:endParaRPr>
          </a:p>
        </p:txBody>
      </p:sp>
      <p:sp>
        <p:nvSpPr>
          <p:cNvPr id="303" name="Text Placeholder 302"/>
          <p:cNvSpPr>
            <a:spLocks noGrp="1"/>
          </p:cNvSpPr>
          <p:nvPr>
            <p:ph type="body" sz="quarter" idx="20"/>
          </p:nvPr>
        </p:nvSpPr>
        <p:spPr/>
        <p:txBody>
          <a:bodyPr/>
          <a:lstStyle/>
          <a:p>
            <a:endParaRPr lang="en-US">
              <a:solidFill>
                <a:schemeClr val="accent5">
                  <a:lumMod val="50000"/>
                </a:schemeClr>
              </a:solidFill>
            </a:endParaRPr>
          </a:p>
        </p:txBody>
      </p:sp>
      <p:sp>
        <p:nvSpPr>
          <p:cNvPr id="304" name="Text Placeholder 303"/>
          <p:cNvSpPr>
            <a:spLocks noGrp="1"/>
          </p:cNvSpPr>
          <p:nvPr>
            <p:ph type="body" sz="quarter" idx="21"/>
          </p:nvPr>
        </p:nvSpPr>
        <p:spPr/>
        <p:txBody>
          <a:bodyPr/>
          <a:lstStyle/>
          <a:p>
            <a:endParaRPr lang="en-US">
              <a:solidFill>
                <a:schemeClr val="accent5">
                  <a:lumMod val="50000"/>
                </a:schemeClr>
              </a:solidFill>
            </a:endParaRPr>
          </a:p>
        </p:txBody>
      </p:sp>
      <p:sp>
        <p:nvSpPr>
          <p:cNvPr id="305" name="Text Placeholder 304"/>
          <p:cNvSpPr>
            <a:spLocks noGrp="1"/>
          </p:cNvSpPr>
          <p:nvPr>
            <p:ph type="body" sz="quarter" idx="22"/>
          </p:nvPr>
        </p:nvSpPr>
        <p:spPr/>
        <p:txBody>
          <a:bodyPr/>
          <a:lstStyle/>
          <a:p>
            <a:endParaRPr lang="en-US">
              <a:solidFill>
                <a:schemeClr val="accent5">
                  <a:lumMod val="50000"/>
                </a:schemeClr>
              </a:solidFill>
            </a:endParaRPr>
          </a:p>
        </p:txBody>
      </p:sp>
      <p:sp>
        <p:nvSpPr>
          <p:cNvPr id="306" name="Text Placeholder 305"/>
          <p:cNvSpPr>
            <a:spLocks noGrp="1"/>
          </p:cNvSpPr>
          <p:nvPr>
            <p:ph type="body" sz="quarter" idx="23"/>
          </p:nvPr>
        </p:nvSpPr>
        <p:spPr/>
        <p:txBody>
          <a:bodyPr/>
          <a:lstStyle/>
          <a:p>
            <a:endParaRPr lang="en-US">
              <a:solidFill>
                <a:schemeClr val="accent5">
                  <a:lumMod val="50000"/>
                </a:schemeClr>
              </a:solidFill>
            </a:endParaRPr>
          </a:p>
        </p:txBody>
      </p:sp>
      <p:sp>
        <p:nvSpPr>
          <p:cNvPr id="307" name="Text Placeholder 306"/>
          <p:cNvSpPr>
            <a:spLocks noGrp="1"/>
          </p:cNvSpPr>
          <p:nvPr>
            <p:ph type="body" sz="quarter" idx="24"/>
          </p:nvPr>
        </p:nvSpPr>
        <p:spPr/>
        <p:txBody>
          <a:bodyPr/>
          <a:lstStyle/>
          <a:p>
            <a:endParaRPr lang="en-US">
              <a:solidFill>
                <a:schemeClr val="accent5">
                  <a:lumMod val="50000"/>
                </a:schemeClr>
              </a:solidFill>
            </a:endParaRPr>
          </a:p>
        </p:txBody>
      </p:sp>
      <p:sp>
        <p:nvSpPr>
          <p:cNvPr id="308" name="Text Placeholder 307"/>
          <p:cNvSpPr>
            <a:spLocks noGrp="1"/>
          </p:cNvSpPr>
          <p:nvPr>
            <p:ph type="body" sz="quarter" idx="25"/>
          </p:nvPr>
        </p:nvSpPr>
        <p:spPr/>
        <p:txBody>
          <a:bodyPr/>
          <a:lstStyle/>
          <a:p>
            <a:endParaRPr lang="en-US">
              <a:solidFill>
                <a:schemeClr val="accent5">
                  <a:lumMod val="50000"/>
                </a:schemeClr>
              </a:solidFill>
            </a:endParaRPr>
          </a:p>
        </p:txBody>
      </p:sp>
      <p:sp>
        <p:nvSpPr>
          <p:cNvPr id="309" name="Text Placeholder 308"/>
          <p:cNvSpPr>
            <a:spLocks noGrp="1"/>
          </p:cNvSpPr>
          <p:nvPr>
            <p:ph type="body" sz="quarter" idx="26"/>
          </p:nvPr>
        </p:nvSpPr>
        <p:spPr/>
        <p:txBody>
          <a:bodyPr/>
          <a:lstStyle/>
          <a:p>
            <a:endParaRPr lang="en-US">
              <a:solidFill>
                <a:schemeClr val="accent5">
                  <a:lumMod val="50000"/>
                </a:schemeClr>
              </a:solidFill>
            </a:endParaRPr>
          </a:p>
        </p:txBody>
      </p:sp>
      <p:sp>
        <p:nvSpPr>
          <p:cNvPr id="310" name="Text Placeholder 309"/>
          <p:cNvSpPr>
            <a:spLocks noGrp="1"/>
          </p:cNvSpPr>
          <p:nvPr>
            <p:ph type="body" sz="quarter" idx="27"/>
          </p:nvPr>
        </p:nvSpPr>
        <p:spPr/>
        <p:txBody>
          <a:bodyPr/>
          <a:lstStyle/>
          <a:p>
            <a:endParaRPr lang="en-US">
              <a:solidFill>
                <a:schemeClr val="accent5">
                  <a:lumMod val="50000"/>
                </a:schemeClr>
              </a:solidFill>
            </a:endParaRPr>
          </a:p>
        </p:txBody>
      </p:sp>
      <p:sp>
        <p:nvSpPr>
          <p:cNvPr id="311" name="Text Placeholder 310"/>
          <p:cNvSpPr>
            <a:spLocks noGrp="1"/>
          </p:cNvSpPr>
          <p:nvPr>
            <p:ph type="body" sz="quarter" idx="28"/>
          </p:nvPr>
        </p:nvSpPr>
        <p:spPr/>
        <p:txBody>
          <a:bodyPr/>
          <a:lstStyle/>
          <a:p>
            <a:endParaRPr lang="en-US">
              <a:solidFill>
                <a:schemeClr val="accent5">
                  <a:lumMod val="50000"/>
                </a:schemeClr>
              </a:solidFill>
            </a:endParaRPr>
          </a:p>
        </p:txBody>
      </p:sp>
      <p:sp>
        <p:nvSpPr>
          <p:cNvPr id="312" name="Text Placeholder 311"/>
          <p:cNvSpPr>
            <a:spLocks noGrp="1"/>
          </p:cNvSpPr>
          <p:nvPr>
            <p:ph type="body" sz="quarter" idx="29"/>
          </p:nvPr>
        </p:nvSpPr>
        <p:spPr/>
        <p:txBody>
          <a:bodyPr/>
          <a:lstStyle/>
          <a:p>
            <a:endParaRPr lang="en-US">
              <a:solidFill>
                <a:schemeClr val="accent5">
                  <a:lumMod val="50000"/>
                </a:schemeClr>
              </a:solidFill>
            </a:endParaRPr>
          </a:p>
        </p:txBody>
      </p:sp>
      <p:sp>
        <p:nvSpPr>
          <p:cNvPr id="313" name="Text Placeholder 312"/>
          <p:cNvSpPr>
            <a:spLocks noGrp="1"/>
          </p:cNvSpPr>
          <p:nvPr>
            <p:ph type="body" sz="quarter" idx="30"/>
          </p:nvPr>
        </p:nvSpPr>
        <p:spPr/>
        <p:txBody>
          <a:bodyPr/>
          <a:lstStyle/>
          <a:p>
            <a:endParaRPr lang="en-US">
              <a:solidFill>
                <a:schemeClr val="accent5">
                  <a:lumMod val="50000"/>
                </a:schemeClr>
              </a:solidFill>
            </a:endParaRPr>
          </a:p>
        </p:txBody>
      </p:sp>
      <p:sp>
        <p:nvSpPr>
          <p:cNvPr id="351" name="Text Placeholder 350"/>
          <p:cNvSpPr>
            <a:spLocks noGrp="1"/>
          </p:cNvSpPr>
          <p:nvPr>
            <p:ph type="body" sz="quarter" idx="150"/>
          </p:nvPr>
        </p:nvSpPr>
        <p:spPr/>
        <p:txBody>
          <a:bodyPr>
            <a:normAutofit fontScale="92500" lnSpcReduction="10000"/>
          </a:bodyPr>
          <a:lstStyle/>
          <a:p>
            <a:endParaRPr lang="en-US">
              <a:solidFill>
                <a:schemeClr val="accent5">
                  <a:lumMod val="50000"/>
                </a:schemeClr>
              </a:solidFill>
            </a:endParaRPr>
          </a:p>
        </p:txBody>
      </p:sp>
      <p:sp>
        <p:nvSpPr>
          <p:cNvPr id="352" name="Text Placeholder 351"/>
          <p:cNvSpPr>
            <a:spLocks noGrp="1"/>
          </p:cNvSpPr>
          <p:nvPr>
            <p:ph type="body" sz="quarter" idx="184"/>
          </p:nvPr>
        </p:nvSpPr>
        <p:spPr/>
        <p:txBody>
          <a:bodyPr/>
          <a:lstStyle/>
          <a:p>
            <a:endParaRPr lang="en-US">
              <a:solidFill>
                <a:schemeClr val="accent5">
                  <a:lumMod val="50000"/>
                </a:schemeClr>
              </a:solidFill>
            </a:endParaRPr>
          </a:p>
        </p:txBody>
      </p:sp>
      <p:sp>
        <p:nvSpPr>
          <p:cNvPr id="353" name="Text Placeholder 352"/>
          <p:cNvSpPr>
            <a:spLocks noGrp="1"/>
          </p:cNvSpPr>
          <p:nvPr>
            <p:ph type="body" sz="quarter" idx="185"/>
          </p:nvPr>
        </p:nvSpPr>
        <p:spPr/>
        <p:txBody>
          <a:bodyPr>
            <a:normAutofit lnSpcReduction="10000"/>
          </a:bodyPr>
          <a:lstStyle/>
          <a:p>
            <a:endParaRPr lang="en-US" b="1" dirty="0">
              <a:solidFill>
                <a:schemeClr val="accent5">
                  <a:lumMod val="50000"/>
                </a:schemeClr>
              </a:solidFill>
            </a:endParaRP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36x6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1525</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36x60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36x60 PowerPoint Presentation</dc:title>
  <dc:subject>Research poster presentation template </dc:subject>
  <dc:creator>PosterPresentations.com </dc:creator>
  <cp:keywords>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44</cp:revision>
  <dcterms:created xsi:type="dcterms:W3CDTF">2012-02-06T18:46:22Z</dcterms:created>
  <dcterms:modified xsi:type="dcterms:W3CDTF">2020-08-07T22:12:32Z</dcterms:modified>
  <cp:category>Research poster templates </cp:category>
</cp:coreProperties>
</file>