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AA3-D524-4A5B-BEF5-F492A1122F04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D75F-BF1B-4B68-BFA8-593A37BF1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69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AA3-D524-4A5B-BEF5-F492A1122F04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D75F-BF1B-4B68-BFA8-593A37BF1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38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AA3-D524-4A5B-BEF5-F492A1122F04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D75F-BF1B-4B68-BFA8-593A37BF1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42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AA3-D524-4A5B-BEF5-F492A1122F04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D75F-BF1B-4B68-BFA8-593A37BF1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43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AA3-D524-4A5B-BEF5-F492A1122F04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D75F-BF1B-4B68-BFA8-593A37BF1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12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AA3-D524-4A5B-BEF5-F492A1122F04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D75F-BF1B-4B68-BFA8-593A37BF1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7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AA3-D524-4A5B-BEF5-F492A1122F04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D75F-BF1B-4B68-BFA8-593A37BF1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9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AA3-D524-4A5B-BEF5-F492A1122F04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D75F-BF1B-4B68-BFA8-593A37BF1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08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AA3-D524-4A5B-BEF5-F492A1122F04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D75F-BF1B-4B68-BFA8-593A37BF1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92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AA3-D524-4A5B-BEF5-F492A1122F04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D75F-BF1B-4B68-BFA8-593A37BF1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7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AA3-D524-4A5B-BEF5-F492A1122F04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D75F-BF1B-4B68-BFA8-593A37BF1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43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1AA3-D524-4A5B-BEF5-F492A1122F04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D75F-BF1B-4B68-BFA8-593A37BF1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56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53111" y="1340768"/>
            <a:ext cx="2232248" cy="167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95" y="3798968"/>
            <a:ext cx="3421558" cy="21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823" y="3808648"/>
            <a:ext cx="20288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11" y="1340768"/>
            <a:ext cx="3096344" cy="1676041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558679" y="2349093"/>
            <a:ext cx="1114946" cy="2977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>
            <a:off x="4523853" y="1845036"/>
            <a:ext cx="1114946" cy="2977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593505" y="4797365"/>
            <a:ext cx="1114946" cy="2977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10800000">
            <a:off x="4558679" y="4303024"/>
            <a:ext cx="1114946" cy="2977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5400000">
            <a:off x="6229015" y="3233353"/>
            <a:ext cx="557474" cy="2977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16200000">
            <a:off x="6877088" y="3227341"/>
            <a:ext cx="557474" cy="2977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558679" y="206148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CAN BUS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630687" y="450975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CAN BUS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150967" y="321361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CAN BUS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28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</Words>
  <Application>Microsoft Office PowerPoint</Application>
  <PresentationFormat>如螢幕大小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Fred Wang</dc:creator>
  <cp:lastModifiedBy>Fred Wang</cp:lastModifiedBy>
  <cp:revision>5</cp:revision>
  <dcterms:created xsi:type="dcterms:W3CDTF">2023-07-12T14:16:08Z</dcterms:created>
  <dcterms:modified xsi:type="dcterms:W3CDTF">2023-07-12T14:51:48Z</dcterms:modified>
</cp:coreProperties>
</file>