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14F8DA7-8CE3-4D56-BBDD-E22B44CC4C2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61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B85BA-EB3C-4447-A9FA-768DD5315B2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F8DA7-8CE3-4D56-BBDD-E22B44CC4C23}" type="slidenum">
              <a:rPr lang="en-IN" smtClean="0"/>
              <a:t>‹#›</a:t>
            </a:fld>
            <a:endParaRPr lang="en-IN"/>
          </a:p>
        </p:txBody>
      </p:sp>
    </p:spTree>
    <p:extLst>
      <p:ext uri="{BB962C8B-B14F-4D97-AF65-F5344CB8AC3E}">
        <p14:creationId xmlns:p14="http://schemas.microsoft.com/office/powerpoint/2010/main" val="200045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2301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941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spTree>
    <p:extLst>
      <p:ext uri="{BB962C8B-B14F-4D97-AF65-F5344CB8AC3E}">
        <p14:creationId xmlns:p14="http://schemas.microsoft.com/office/powerpoint/2010/main" val="1399226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704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537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5693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17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spTree>
    <p:extLst>
      <p:ext uri="{BB962C8B-B14F-4D97-AF65-F5344CB8AC3E}">
        <p14:creationId xmlns:p14="http://schemas.microsoft.com/office/powerpoint/2010/main" val="35250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B85BA-EB3C-4447-A9FA-768DD5315B23}"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F8DA7-8CE3-4D56-BBDD-E22B44CC4C2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26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6B85BA-EB3C-4447-A9FA-768DD5315B2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F8DA7-8CE3-4D56-BBDD-E22B44CC4C23}" type="slidenum">
              <a:rPr lang="en-IN" smtClean="0"/>
              <a:t>‹#›</a:t>
            </a:fld>
            <a:endParaRPr lang="en-IN"/>
          </a:p>
        </p:txBody>
      </p:sp>
    </p:spTree>
    <p:extLst>
      <p:ext uri="{BB962C8B-B14F-4D97-AF65-F5344CB8AC3E}">
        <p14:creationId xmlns:p14="http://schemas.microsoft.com/office/powerpoint/2010/main" val="241393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6B85BA-EB3C-4447-A9FA-768DD5315B23}"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F8DA7-8CE3-4D56-BBDD-E22B44CC4C2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42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6B85BA-EB3C-4447-A9FA-768DD5315B23}"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F8DA7-8CE3-4D56-BBDD-E22B44CC4C2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25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B85BA-EB3C-4447-A9FA-768DD5315B23}"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F8DA7-8CE3-4D56-BBDD-E22B44CC4C23}" type="slidenum">
              <a:rPr lang="en-IN" smtClean="0"/>
              <a:t>‹#›</a:t>
            </a:fld>
            <a:endParaRPr lang="en-IN"/>
          </a:p>
        </p:txBody>
      </p:sp>
    </p:spTree>
    <p:extLst>
      <p:ext uri="{BB962C8B-B14F-4D97-AF65-F5344CB8AC3E}">
        <p14:creationId xmlns:p14="http://schemas.microsoft.com/office/powerpoint/2010/main" val="333028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B85BA-EB3C-4447-A9FA-768DD5315B2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F8DA7-8CE3-4D56-BBDD-E22B44CC4C2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207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B85BA-EB3C-4447-A9FA-768DD5315B23}"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F8DA7-8CE3-4D56-BBDD-E22B44CC4C23}" type="slidenum">
              <a:rPr lang="en-IN" smtClean="0"/>
              <a:t>‹#›</a:t>
            </a:fld>
            <a:endParaRPr lang="en-IN"/>
          </a:p>
        </p:txBody>
      </p:sp>
    </p:spTree>
    <p:extLst>
      <p:ext uri="{BB962C8B-B14F-4D97-AF65-F5344CB8AC3E}">
        <p14:creationId xmlns:p14="http://schemas.microsoft.com/office/powerpoint/2010/main" val="59997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6B85BA-EB3C-4447-A9FA-768DD5315B23}" type="datetimeFigureOut">
              <a:rPr lang="en-IN" smtClean="0"/>
              <a:t>30-01-2024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4F8DA7-8CE3-4D56-BBDD-E22B44CC4C23}" type="slidenum">
              <a:rPr lang="en-IN" smtClean="0"/>
              <a:t>‹#›</a:t>
            </a:fld>
            <a:endParaRPr lang="en-IN"/>
          </a:p>
        </p:txBody>
      </p:sp>
    </p:spTree>
    <p:extLst>
      <p:ext uri="{BB962C8B-B14F-4D97-AF65-F5344CB8AC3E}">
        <p14:creationId xmlns:p14="http://schemas.microsoft.com/office/powerpoint/2010/main" val="1128414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F6749-AC4F-48ED-AADC-98D8A9E55B49}"/>
              </a:ext>
            </a:extLst>
          </p:cNvPr>
          <p:cNvSpPr>
            <a:spLocks noGrp="1"/>
          </p:cNvSpPr>
          <p:nvPr>
            <p:ph type="ctrTitle"/>
          </p:nvPr>
        </p:nvSpPr>
        <p:spPr/>
        <p:txBody>
          <a:bodyPr/>
          <a:lstStyle/>
          <a:p>
            <a:r>
              <a:rPr lang="en-US" dirty="0"/>
              <a:t>Music Recommender System</a:t>
            </a:r>
            <a:endParaRPr lang="en-IN" dirty="0"/>
          </a:p>
        </p:txBody>
      </p:sp>
      <p:sp>
        <p:nvSpPr>
          <p:cNvPr id="3" name="Subtitle 2">
            <a:extLst>
              <a:ext uri="{FF2B5EF4-FFF2-40B4-BE49-F238E27FC236}">
                <a16:creationId xmlns:a16="http://schemas.microsoft.com/office/drawing/2014/main" xmlns="" id="{D12F20E9-0AA1-4F47-B580-3D18248F37D3}"/>
              </a:ext>
            </a:extLst>
          </p:cNvPr>
          <p:cNvSpPr>
            <a:spLocks noGrp="1"/>
          </p:cNvSpPr>
          <p:nvPr>
            <p:ph type="subTitle" idx="1"/>
          </p:nvPr>
        </p:nvSpPr>
        <p:spPr/>
        <p:txBody>
          <a:bodyPr/>
          <a:lstStyle/>
          <a:p>
            <a:r>
              <a:rPr lang="en-US" dirty="0"/>
              <a:t>By Rahil Shaikh</a:t>
            </a:r>
            <a:r>
              <a:rPr lang="en-IN" dirty="0"/>
              <a:t>, Mohammad </a:t>
            </a:r>
            <a:r>
              <a:rPr lang="en-IN" dirty="0" err="1" smtClean="0"/>
              <a:t>Hussain</a:t>
            </a:r>
            <a:r>
              <a:rPr lang="en-IN" dirty="0" smtClean="0"/>
              <a:t>, </a:t>
            </a:r>
            <a:r>
              <a:rPr lang="en-IN" dirty="0" err="1" smtClean="0"/>
              <a:t>Yash</a:t>
            </a:r>
            <a:r>
              <a:rPr lang="en-IN" dirty="0" smtClean="0"/>
              <a:t> Gupta</a:t>
            </a:r>
            <a:r>
              <a:rPr lang="en-IN" dirty="0" smtClean="0"/>
              <a:t>.</a:t>
            </a:r>
            <a:endParaRPr lang="en-US" dirty="0"/>
          </a:p>
        </p:txBody>
      </p:sp>
    </p:spTree>
    <p:extLst>
      <p:ext uri="{BB962C8B-B14F-4D97-AF65-F5344CB8AC3E}">
        <p14:creationId xmlns:p14="http://schemas.microsoft.com/office/powerpoint/2010/main" val="3083827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69E85-C6B0-422A-BEEB-E63C8B33BD88}"/>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xmlns="" id="{D06DA1A6-9CC6-451F-B7BC-4C220A0455ED}"/>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361391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4D0C-18EE-413E-8A45-652F2923234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D37E8BF6-256A-49E1-A41D-339C4A90FE31}"/>
              </a:ext>
            </a:extLst>
          </p:cNvPr>
          <p:cNvSpPr>
            <a:spLocks noGrp="1"/>
          </p:cNvSpPr>
          <p:nvPr>
            <p:ph idx="1"/>
          </p:nvPr>
        </p:nvSpPr>
        <p:spPr/>
        <p:txBody>
          <a:bodyPr/>
          <a:lstStyle/>
          <a:p>
            <a:r>
              <a:rPr lang="en-US" dirty="0" smtClean="0"/>
              <a:t>Introduction</a:t>
            </a:r>
          </a:p>
          <a:p>
            <a:r>
              <a:rPr lang="en-US" dirty="0" smtClean="0"/>
              <a:t>Problem Statement</a:t>
            </a:r>
            <a:endParaRPr lang="en-US" dirty="0"/>
          </a:p>
          <a:p>
            <a:r>
              <a:rPr lang="en-IN" dirty="0"/>
              <a:t>Methodology </a:t>
            </a:r>
          </a:p>
          <a:p>
            <a:r>
              <a:rPr lang="en-IN" dirty="0"/>
              <a:t>Data Collection </a:t>
            </a:r>
          </a:p>
          <a:p>
            <a:r>
              <a:rPr lang="en-IN" dirty="0"/>
              <a:t>Use of NLP</a:t>
            </a:r>
          </a:p>
          <a:p>
            <a:r>
              <a:rPr lang="en-IN" dirty="0"/>
              <a:t>Conclusion</a:t>
            </a:r>
          </a:p>
          <a:p>
            <a:endParaRPr lang="en-IN" dirty="0"/>
          </a:p>
        </p:txBody>
      </p:sp>
    </p:spTree>
    <p:extLst>
      <p:ext uri="{BB962C8B-B14F-4D97-AF65-F5344CB8AC3E}">
        <p14:creationId xmlns:p14="http://schemas.microsoft.com/office/powerpoint/2010/main" val="769765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4D860-9A6C-41B2-B2C6-BF2DE0931CC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66A74F31-3DF1-4A28-8372-3EC81970F0A7}"/>
              </a:ext>
            </a:extLst>
          </p:cNvPr>
          <p:cNvSpPr>
            <a:spLocks noGrp="1"/>
          </p:cNvSpPr>
          <p:nvPr>
            <p:ph idx="1"/>
          </p:nvPr>
        </p:nvSpPr>
        <p:spPr/>
        <p:txBody>
          <a:bodyPr>
            <a:normAutofit fontScale="92500" lnSpcReduction="20000"/>
          </a:bodyPr>
          <a:lstStyle/>
          <a:p>
            <a:pPr marL="0" indent="0">
              <a:buNone/>
            </a:pPr>
            <a:r>
              <a:rPr lang="en-US" dirty="0"/>
              <a:t>Rapid development of mobile devices and internet has made possible for us to access different music resources freely. The number of songs available exceeds the listening capacity of single individual. People sometimes feel difficult to choose from millions of songs. Moreover, music service providers need an efficient way to manage songs and help their </a:t>
            </a:r>
            <a:r>
              <a:rPr lang="en-US" dirty="0" smtClean="0"/>
              <a:t>customers </a:t>
            </a:r>
            <a:r>
              <a:rPr lang="en-US" dirty="0"/>
              <a:t>to discover music by giving quality recommendation.</a:t>
            </a:r>
          </a:p>
          <a:p>
            <a:pPr marL="0" indent="0">
              <a:buNone/>
            </a:pPr>
            <a:endParaRPr lang="en-US" dirty="0"/>
          </a:p>
          <a:p>
            <a:pPr marL="0" indent="0">
              <a:buNone/>
            </a:pPr>
            <a:r>
              <a:rPr lang="en-US" dirty="0"/>
              <a:t>Thus, there is a strong need of a good recommendation system. Music Recommendation System is a system which learns from the data collection and after data training, it is ready to implement. </a:t>
            </a:r>
            <a:r>
              <a:rPr lang="en-US" dirty="0" smtClean="0"/>
              <a:t>MRS </a:t>
            </a:r>
            <a:r>
              <a:rPr lang="en-US" dirty="0"/>
              <a:t>recommends the songs according to the </a:t>
            </a:r>
            <a:r>
              <a:rPr lang="en-US" dirty="0" smtClean="0"/>
              <a:t>preference </a:t>
            </a:r>
            <a:r>
              <a:rPr lang="en-US" dirty="0"/>
              <a:t>of an individual</a:t>
            </a:r>
          </a:p>
          <a:p>
            <a:pPr marL="0" indent="0">
              <a:buNone/>
            </a:pPr>
            <a:endParaRPr lang="en-IN" dirty="0"/>
          </a:p>
        </p:txBody>
      </p:sp>
    </p:spTree>
    <p:extLst>
      <p:ext uri="{BB962C8B-B14F-4D97-AF65-F5344CB8AC3E}">
        <p14:creationId xmlns:p14="http://schemas.microsoft.com/office/powerpoint/2010/main" val="574134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a:bodyPr>
          <a:lstStyle/>
          <a:p>
            <a:r>
              <a:rPr lang="en-US" dirty="0"/>
              <a:t>Design and develop a music recommendation system that can automatically suggest personalized music tracks or playlists to users based on their </a:t>
            </a:r>
            <a:r>
              <a:rPr lang="en-US" dirty="0" smtClean="0"/>
              <a:t>preferences. </a:t>
            </a:r>
            <a:r>
              <a:rPr lang="en-US" dirty="0"/>
              <a:t>The system should aim to enhance user satisfaction and engagement by providing relevant and enjoyable music recommendations tailored to each user's individual taste and preferences</a:t>
            </a:r>
            <a:r>
              <a:rPr lang="en-US" dirty="0" smtClean="0"/>
              <a:t>.</a:t>
            </a:r>
          </a:p>
          <a:p>
            <a:r>
              <a:rPr lang="en-US" dirty="0" smtClean="0"/>
              <a:t> </a:t>
            </a:r>
            <a:r>
              <a:rPr lang="en-US" dirty="0"/>
              <a:t>People sometimes feel difficult to choose from millions of songs. Moreover, music service providers need an efficient way to manage songs and help their costumers to discover music by giving quality recommendation.</a:t>
            </a:r>
          </a:p>
          <a:p>
            <a:endParaRPr lang="en-US" dirty="0"/>
          </a:p>
          <a:p>
            <a:endParaRPr lang="en-IN" dirty="0"/>
          </a:p>
        </p:txBody>
      </p:sp>
    </p:spTree>
    <p:extLst>
      <p:ext uri="{BB962C8B-B14F-4D97-AF65-F5344CB8AC3E}">
        <p14:creationId xmlns:p14="http://schemas.microsoft.com/office/powerpoint/2010/main" val="2533712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5E201-046B-4E15-99F2-012FF1B8F9C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xmlns="" id="{D69CACE9-546C-4790-8293-CD2F16A363F3}"/>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To implement the program we use Data Collection, Data Training for initial working of a program. </a:t>
            </a:r>
          </a:p>
          <a:p>
            <a:pPr>
              <a:buFont typeface="Wingdings" panose="05000000000000000000" pitchFamily="2" charset="2"/>
              <a:buChar char="Ø"/>
            </a:pPr>
            <a:r>
              <a:rPr lang="en-US" dirty="0"/>
              <a:t>Data collection is the process of gathering quantitative and qualitative information on specific variables with the aim of evaluating outcomes or </a:t>
            </a:r>
            <a:r>
              <a:rPr lang="en-US" dirty="0" smtClean="0"/>
              <a:t>gaining </a:t>
            </a:r>
            <a:r>
              <a:rPr lang="en-US" dirty="0"/>
              <a:t>actionable insights.</a:t>
            </a:r>
          </a:p>
          <a:p>
            <a:pPr>
              <a:buFont typeface="Wingdings" panose="05000000000000000000" pitchFamily="2" charset="2"/>
              <a:buChar char="Ø"/>
            </a:pPr>
            <a:r>
              <a:rPr lang="en-US" dirty="0"/>
              <a:t>Data Training is the initial dataset used to train machine learning algorithms. The project uses Cosine Similarity and methods of NLP to recommend music</a:t>
            </a:r>
          </a:p>
          <a:p>
            <a:pPr>
              <a:buFont typeface="Wingdings" panose="05000000000000000000" pitchFamily="2" charset="2"/>
              <a:buChar char="Ø"/>
            </a:pPr>
            <a:r>
              <a:rPr lang="en-US" dirty="0"/>
              <a:t>In the end we run the final program with the help of Flask  which is used to create a custom webpage</a:t>
            </a:r>
            <a:endParaRPr lang="en-IN" dirty="0"/>
          </a:p>
        </p:txBody>
      </p:sp>
    </p:spTree>
    <p:extLst>
      <p:ext uri="{BB962C8B-B14F-4D97-AF65-F5344CB8AC3E}">
        <p14:creationId xmlns:p14="http://schemas.microsoft.com/office/powerpoint/2010/main" val="2415907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D0557-FC20-4A84-8AB0-0F7514B9FE75}"/>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xmlns="" id="{A4A51F03-7C97-4E76-A4BB-988978498570}"/>
              </a:ext>
            </a:extLst>
          </p:cNvPr>
          <p:cNvSpPr>
            <a:spLocks noGrp="1"/>
          </p:cNvSpPr>
          <p:nvPr>
            <p:ph idx="1"/>
          </p:nvPr>
        </p:nvSpPr>
        <p:spPr/>
        <p:txBody>
          <a:bodyPr/>
          <a:lstStyle/>
          <a:p>
            <a:r>
              <a:rPr lang="en-US" dirty="0"/>
              <a:t>Data collection or data gathering is the process of gathering and measuring information on targeted variables in an established system, which then enables one to answer relevant questions and evaluate outcomes. Data collection is a research component in all study fields, including physical and social sciences, humanities, and business.</a:t>
            </a:r>
          </a:p>
          <a:p>
            <a:r>
              <a:rPr lang="en-US" dirty="0"/>
              <a:t>For the project the dataset was created combining multiple smaller datasets to create on big dataset. </a:t>
            </a:r>
          </a:p>
        </p:txBody>
      </p:sp>
    </p:spTree>
    <p:extLst>
      <p:ext uri="{BB962C8B-B14F-4D97-AF65-F5344CB8AC3E}">
        <p14:creationId xmlns:p14="http://schemas.microsoft.com/office/powerpoint/2010/main" val="2093631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C8CCC-0897-4324-9971-686EE7C63035}"/>
              </a:ext>
            </a:extLst>
          </p:cNvPr>
          <p:cNvSpPr>
            <a:spLocks noGrp="1"/>
          </p:cNvSpPr>
          <p:nvPr>
            <p:ph type="title"/>
          </p:nvPr>
        </p:nvSpPr>
        <p:spPr/>
        <p:txBody>
          <a:bodyPr/>
          <a:lstStyle/>
          <a:p>
            <a:r>
              <a:rPr lang="en-US" dirty="0"/>
              <a:t>Use of NLP</a:t>
            </a:r>
            <a:endParaRPr lang="en-IN" dirty="0"/>
          </a:p>
        </p:txBody>
      </p:sp>
      <p:sp>
        <p:nvSpPr>
          <p:cNvPr id="3" name="Content Placeholder 2">
            <a:extLst>
              <a:ext uri="{FF2B5EF4-FFF2-40B4-BE49-F238E27FC236}">
                <a16:creationId xmlns:a16="http://schemas.microsoft.com/office/drawing/2014/main" xmlns="" id="{8556FDF2-E019-4857-96AB-C8DDF4F2ED12}"/>
              </a:ext>
            </a:extLst>
          </p:cNvPr>
          <p:cNvSpPr>
            <a:spLocks noGrp="1"/>
          </p:cNvSpPr>
          <p:nvPr>
            <p:ph idx="1"/>
          </p:nvPr>
        </p:nvSpPr>
        <p:spPr/>
        <p:txBody>
          <a:bodyPr>
            <a:normAutofit fontScale="85000" lnSpcReduction="20000"/>
          </a:bodyPr>
          <a:lstStyle/>
          <a:p>
            <a:r>
              <a:rPr lang="en-US" dirty="0"/>
              <a:t>Cosine similarity - Cosine similarity is a measure of similarity between two non-zero vectors in an inner product space. cosine similarity helps us compare two lists of texts by looking at the angle between them. If the angle is small, the lists are similar; if the angle is large, they are different. It's a way to measure how alike or different two sets of data are.</a:t>
            </a:r>
          </a:p>
          <a:p>
            <a:r>
              <a:rPr lang="en-US" dirty="0"/>
              <a:t>Tokenization is used to tokenize the input text into a list of words.</a:t>
            </a:r>
            <a:r>
              <a:rPr lang="en-IN" dirty="0"/>
              <a:t> Then is applies stemming to each word inside the list using the </a:t>
            </a:r>
            <a:r>
              <a:rPr lang="en-IN" dirty="0" err="1"/>
              <a:t>PorterStemmer</a:t>
            </a:r>
            <a:r>
              <a:rPr lang="en-IN" dirty="0"/>
              <a:t>. It joins the stemmed words back into a single string.</a:t>
            </a:r>
          </a:p>
          <a:p>
            <a:r>
              <a:rPr lang="en-US" dirty="0"/>
              <a:t>For recommendation the function with the same name takes a single parameter and finds the index of the song in the dataset,  later the similarity list retrieves the similarities of the song at index ‘</a:t>
            </a:r>
            <a:r>
              <a:rPr lang="en-US" dirty="0" err="1"/>
              <a:t>idx</a:t>
            </a:r>
            <a:r>
              <a:rPr lang="en-US" dirty="0"/>
              <a:t>’ with all other songs and sorts them in descending order of recommendation</a:t>
            </a:r>
          </a:p>
        </p:txBody>
      </p:sp>
    </p:spTree>
    <p:extLst>
      <p:ext uri="{BB962C8B-B14F-4D97-AF65-F5344CB8AC3E}">
        <p14:creationId xmlns:p14="http://schemas.microsoft.com/office/powerpoint/2010/main" val="121221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CCAA2-532D-4727-AEE3-B7473C4187D0}"/>
              </a:ext>
            </a:extLst>
          </p:cNvPr>
          <p:cNvSpPr>
            <a:spLocks noGrp="1"/>
          </p:cNvSpPr>
          <p:nvPr>
            <p:ph type="title"/>
          </p:nvPr>
        </p:nvSpPr>
        <p:spPr/>
        <p:txBody>
          <a:bodyPr/>
          <a:lstStyle/>
          <a:p>
            <a:r>
              <a:rPr lang="en-US" dirty="0" err="1"/>
              <a:t>Tf-Idf</a:t>
            </a:r>
            <a:r>
              <a:rPr lang="en-US" dirty="0"/>
              <a:t> Vectorizer</a:t>
            </a:r>
            <a:endParaRPr lang="en-IN" dirty="0"/>
          </a:p>
        </p:txBody>
      </p:sp>
      <p:sp>
        <p:nvSpPr>
          <p:cNvPr id="3" name="Content Placeholder 2">
            <a:extLst>
              <a:ext uri="{FF2B5EF4-FFF2-40B4-BE49-F238E27FC236}">
                <a16:creationId xmlns:a16="http://schemas.microsoft.com/office/drawing/2014/main" xmlns="" id="{D1710B25-5674-47C7-B097-A60A3DD15636}"/>
              </a:ext>
            </a:extLst>
          </p:cNvPr>
          <p:cNvSpPr>
            <a:spLocks noGrp="1"/>
          </p:cNvSpPr>
          <p:nvPr>
            <p:ph idx="1"/>
          </p:nvPr>
        </p:nvSpPr>
        <p:spPr/>
        <p:txBody>
          <a:bodyPr/>
          <a:lstStyle/>
          <a:p>
            <a:pPr marL="0" indent="0">
              <a:buNone/>
            </a:pPr>
            <a:r>
              <a:rPr lang="en-US" dirty="0"/>
              <a:t>The instance created of </a:t>
            </a:r>
            <a:r>
              <a:rPr lang="en-US" dirty="0" err="1"/>
              <a:t>Tfidfvectorizer</a:t>
            </a:r>
            <a:r>
              <a:rPr lang="en-US" dirty="0"/>
              <a:t> treats each word as a separate feature. </a:t>
            </a:r>
          </a:p>
          <a:p>
            <a:pPr marL="0" indent="0">
              <a:buNone/>
            </a:pPr>
            <a:r>
              <a:rPr lang="en-US" dirty="0"/>
              <a:t>The (</a:t>
            </a:r>
            <a:r>
              <a:rPr lang="en-US" dirty="0" err="1"/>
              <a:t>stop_words</a:t>
            </a:r>
            <a:r>
              <a:rPr lang="en-US" dirty="0"/>
              <a:t> = </a:t>
            </a:r>
            <a:r>
              <a:rPr lang="en-US" dirty="0" smtClean="0"/>
              <a:t>‘</a:t>
            </a:r>
            <a:r>
              <a:rPr lang="en-US" dirty="0" smtClean="0"/>
              <a:t>Tum</a:t>
            </a:r>
            <a:r>
              <a:rPr lang="en-US" dirty="0" smtClean="0"/>
              <a:t>’ </a:t>
            </a:r>
            <a:r>
              <a:rPr lang="en-US" dirty="0"/>
              <a:t>) parameter specifies that common English </a:t>
            </a:r>
            <a:r>
              <a:rPr lang="en-US" dirty="0" err="1"/>
              <a:t>stopwords</a:t>
            </a:r>
            <a:r>
              <a:rPr lang="en-US" dirty="0"/>
              <a:t> should be ignored during the vectorization.</a:t>
            </a:r>
          </a:p>
          <a:p>
            <a:pPr marL="0" indent="0">
              <a:buNone/>
            </a:pPr>
            <a:r>
              <a:rPr lang="en-US" dirty="0"/>
              <a:t>The fit transform method fits the vectorizer to data and </a:t>
            </a:r>
            <a:r>
              <a:rPr lang="en-US" dirty="0" smtClean="0"/>
              <a:t>transforms </a:t>
            </a:r>
            <a:r>
              <a:rPr lang="en-US" dirty="0"/>
              <a:t>it into a matrix,  in the next step cosine similarity is applied to the matrix to calculate the </a:t>
            </a:r>
            <a:r>
              <a:rPr lang="en-US" dirty="0" smtClean="0"/>
              <a:t> </a:t>
            </a:r>
            <a:r>
              <a:rPr lang="en-US" dirty="0"/>
              <a:t>similarity between all pairs of </a:t>
            </a:r>
            <a:r>
              <a:rPr lang="en-US" dirty="0" smtClean="0"/>
              <a:t>songs, </a:t>
            </a:r>
            <a:r>
              <a:rPr lang="en-US" dirty="0"/>
              <a:t>the result is a symmetric matrix representing the similarity between song </a:t>
            </a:r>
            <a:r>
              <a:rPr lang="en-US" dirty="0" err="1"/>
              <a:t>i</a:t>
            </a:r>
            <a:r>
              <a:rPr lang="en-US" dirty="0"/>
              <a:t> and song j </a:t>
            </a:r>
            <a:endParaRPr lang="en-IN" dirty="0"/>
          </a:p>
        </p:txBody>
      </p:sp>
    </p:spTree>
    <p:extLst>
      <p:ext uri="{BB962C8B-B14F-4D97-AF65-F5344CB8AC3E}">
        <p14:creationId xmlns:p14="http://schemas.microsoft.com/office/powerpoint/2010/main" val="2435957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2EF27-18E9-496C-8355-847A715B9C5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AB1814C7-4DD1-4075-8BC2-87EC0F5D59FC}"/>
              </a:ext>
            </a:extLst>
          </p:cNvPr>
          <p:cNvSpPr>
            <a:spLocks noGrp="1"/>
          </p:cNvSpPr>
          <p:nvPr>
            <p:ph idx="1"/>
          </p:nvPr>
        </p:nvSpPr>
        <p:spPr>
          <a:xfrm>
            <a:off x="838200" y="2618339"/>
            <a:ext cx="10515600" cy="4351338"/>
          </a:xfrm>
        </p:spPr>
        <p:txBody>
          <a:bodyPr/>
          <a:lstStyle/>
          <a:p>
            <a:pPr marL="0" indent="0">
              <a:buNone/>
            </a:pPr>
            <a:r>
              <a:rPr lang="en-US" dirty="0"/>
              <a:t>The work of this project is to recommend the song according to the preference of the user. Based on the preferred song at the beginning the system generates a number of songs that the user could play at any given time conveniently.</a:t>
            </a:r>
            <a:endParaRPr lang="en-IN" dirty="0"/>
          </a:p>
        </p:txBody>
      </p:sp>
    </p:spTree>
    <p:extLst>
      <p:ext uri="{BB962C8B-B14F-4D97-AF65-F5344CB8AC3E}">
        <p14:creationId xmlns:p14="http://schemas.microsoft.com/office/powerpoint/2010/main" val="2553736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235</TotalTime>
  <Words>423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Wingdings</vt:lpstr>
      <vt:lpstr>Organic</vt:lpstr>
      <vt:lpstr>Music Recommender System</vt:lpstr>
      <vt:lpstr>Contents</vt:lpstr>
      <vt:lpstr>Introduction</vt:lpstr>
      <vt:lpstr>Problem Statement</vt:lpstr>
      <vt:lpstr>Methodology</vt:lpstr>
      <vt:lpstr>Data collection</vt:lpstr>
      <vt:lpstr>Use of NLP</vt:lpstr>
      <vt:lpstr>Tf-Idf Vectorizer</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System</dc:title>
  <dc:creator>Tausif Momin</dc:creator>
  <cp:lastModifiedBy>Asif Shaikh</cp:lastModifiedBy>
  <cp:revision>12</cp:revision>
  <dcterms:created xsi:type="dcterms:W3CDTF">2024-01-24T17:31:12Z</dcterms:created>
  <dcterms:modified xsi:type="dcterms:W3CDTF">2024-01-30T08:56:54Z</dcterms:modified>
</cp:coreProperties>
</file>