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6" r:id="rId12"/>
    <p:sldId id="269" r:id="rId13"/>
    <p:sldId id="267" r:id="rId14"/>
    <p:sldId id="270" r:id="rId15"/>
    <p:sldId id="268" r:id="rId16"/>
    <p:sldId id="271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5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804" y="27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6B3D38-9182-46F9-922F-63F6D63CB98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E9EC830-F475-4715-BBEC-FB94D39D6B4F}">
      <dgm:prSet/>
      <dgm:spPr/>
      <dgm:t>
        <a:bodyPr/>
        <a:lstStyle/>
        <a:p>
          <a:r>
            <a:rPr lang="en-US"/>
            <a:t>- Event listeners for interaction</a:t>
          </a:r>
        </a:p>
      </dgm:t>
    </dgm:pt>
    <dgm:pt modelId="{AB9F0A66-C66D-43CA-B568-579C01632389}" type="parTrans" cxnId="{91CF236F-3A84-4AD1-A754-5DFED2FBE584}">
      <dgm:prSet/>
      <dgm:spPr/>
      <dgm:t>
        <a:bodyPr/>
        <a:lstStyle/>
        <a:p>
          <a:endParaRPr lang="en-US"/>
        </a:p>
      </dgm:t>
    </dgm:pt>
    <dgm:pt modelId="{E22336F5-5ADE-437B-866A-8A02A03957F1}" type="sibTrans" cxnId="{91CF236F-3A84-4AD1-A754-5DFED2FBE584}">
      <dgm:prSet/>
      <dgm:spPr/>
      <dgm:t>
        <a:bodyPr/>
        <a:lstStyle/>
        <a:p>
          <a:endParaRPr lang="en-US"/>
        </a:p>
      </dgm:t>
    </dgm:pt>
    <dgm:pt modelId="{51E0AF59-88F6-41C6-B4A6-8002EC2B2C45}">
      <dgm:prSet/>
      <dgm:spPr/>
      <dgm:t>
        <a:bodyPr/>
        <a:lstStyle/>
        <a:p>
          <a:r>
            <a:rPr lang="en-US"/>
            <a:t>- `setInterval()` for timer</a:t>
          </a:r>
        </a:p>
      </dgm:t>
    </dgm:pt>
    <dgm:pt modelId="{656F35FD-92AF-4214-BE01-D2BB1650C200}" type="parTrans" cxnId="{B03165AD-4A04-4BC6-BF9B-695E3B225B79}">
      <dgm:prSet/>
      <dgm:spPr/>
      <dgm:t>
        <a:bodyPr/>
        <a:lstStyle/>
        <a:p>
          <a:endParaRPr lang="en-US"/>
        </a:p>
      </dgm:t>
    </dgm:pt>
    <dgm:pt modelId="{5D7CFC63-2BF2-42C1-BD74-0907DC5805A7}" type="sibTrans" cxnId="{B03165AD-4A04-4BC6-BF9B-695E3B225B79}">
      <dgm:prSet/>
      <dgm:spPr/>
      <dgm:t>
        <a:bodyPr/>
        <a:lstStyle/>
        <a:p>
          <a:endParaRPr lang="en-US"/>
        </a:p>
      </dgm:t>
    </dgm:pt>
    <dgm:pt modelId="{7C3584C2-758E-47DD-8829-D7A63F2FCC78}">
      <dgm:prSet/>
      <dgm:spPr/>
      <dgm:t>
        <a:bodyPr/>
        <a:lstStyle/>
        <a:p>
          <a:r>
            <a:rPr lang="en-US"/>
            <a:t>- DOM manipulation</a:t>
          </a:r>
        </a:p>
      </dgm:t>
    </dgm:pt>
    <dgm:pt modelId="{0992FFF4-EC95-4C6D-A84F-1B589CC6436F}" type="parTrans" cxnId="{0D2E90FF-53E9-4A2F-9605-B55014D913B9}">
      <dgm:prSet/>
      <dgm:spPr/>
      <dgm:t>
        <a:bodyPr/>
        <a:lstStyle/>
        <a:p>
          <a:endParaRPr lang="en-US"/>
        </a:p>
      </dgm:t>
    </dgm:pt>
    <dgm:pt modelId="{9DB07665-C0AF-433F-8A97-4BA1847922B9}" type="sibTrans" cxnId="{0D2E90FF-53E9-4A2F-9605-B55014D913B9}">
      <dgm:prSet/>
      <dgm:spPr/>
      <dgm:t>
        <a:bodyPr/>
        <a:lstStyle/>
        <a:p>
          <a:endParaRPr lang="en-US"/>
        </a:p>
      </dgm:t>
    </dgm:pt>
    <dgm:pt modelId="{0F36C954-1645-4A1B-B507-4C960D07FE48}">
      <dgm:prSet/>
      <dgm:spPr/>
      <dgm:t>
        <a:bodyPr/>
        <a:lstStyle/>
        <a:p>
          <a:r>
            <a:rPr lang="en-US"/>
            <a:t>- JSON handling</a:t>
          </a:r>
        </a:p>
      </dgm:t>
    </dgm:pt>
    <dgm:pt modelId="{50663DB0-6632-4022-B9AC-C9EA8DE59F1A}" type="parTrans" cxnId="{CFEB8E42-BD4A-42A8-ACB8-FA29070DA001}">
      <dgm:prSet/>
      <dgm:spPr/>
      <dgm:t>
        <a:bodyPr/>
        <a:lstStyle/>
        <a:p>
          <a:endParaRPr lang="en-US"/>
        </a:p>
      </dgm:t>
    </dgm:pt>
    <dgm:pt modelId="{F8D168B2-78EB-4FB3-B832-2931F05BD060}" type="sibTrans" cxnId="{CFEB8E42-BD4A-42A8-ACB8-FA29070DA001}">
      <dgm:prSet/>
      <dgm:spPr/>
      <dgm:t>
        <a:bodyPr/>
        <a:lstStyle/>
        <a:p>
          <a:endParaRPr lang="en-US"/>
        </a:p>
      </dgm:t>
    </dgm:pt>
    <dgm:pt modelId="{8A07EFE6-15A3-4203-A83D-19184A39A59E}" type="pres">
      <dgm:prSet presAssocID="{3B6B3D38-9182-46F9-922F-63F6D63CB984}" presName="root" presStyleCnt="0">
        <dgm:presLayoutVars>
          <dgm:dir/>
          <dgm:resizeHandles val="exact"/>
        </dgm:presLayoutVars>
      </dgm:prSet>
      <dgm:spPr/>
    </dgm:pt>
    <dgm:pt modelId="{3DAC73FD-DDBC-4BF8-BA43-EBF322F30688}" type="pres">
      <dgm:prSet presAssocID="{BE9EC830-F475-4715-BBEC-FB94D39D6B4F}" presName="compNode" presStyleCnt="0"/>
      <dgm:spPr/>
    </dgm:pt>
    <dgm:pt modelId="{1745C06D-2F6E-4E0C-9F03-B8641C96DFCE}" type="pres">
      <dgm:prSet presAssocID="{BE9EC830-F475-4715-BBEC-FB94D39D6B4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C3817403-70DB-4E38-AF16-99B126C14A0F}" type="pres">
      <dgm:prSet presAssocID="{BE9EC830-F475-4715-BBEC-FB94D39D6B4F}" presName="spaceRect" presStyleCnt="0"/>
      <dgm:spPr/>
    </dgm:pt>
    <dgm:pt modelId="{45C22087-BC17-4FC9-93D7-D4C72D046B7B}" type="pres">
      <dgm:prSet presAssocID="{BE9EC830-F475-4715-BBEC-FB94D39D6B4F}" presName="textRect" presStyleLbl="revTx" presStyleIdx="0" presStyleCnt="4">
        <dgm:presLayoutVars>
          <dgm:chMax val="1"/>
          <dgm:chPref val="1"/>
        </dgm:presLayoutVars>
      </dgm:prSet>
      <dgm:spPr/>
    </dgm:pt>
    <dgm:pt modelId="{910A4263-9695-4BF9-BA22-C054F98DC680}" type="pres">
      <dgm:prSet presAssocID="{E22336F5-5ADE-437B-866A-8A02A03957F1}" presName="sibTrans" presStyleCnt="0"/>
      <dgm:spPr/>
    </dgm:pt>
    <dgm:pt modelId="{6D05EE09-3116-4626-8C42-80CDABFE3DBB}" type="pres">
      <dgm:prSet presAssocID="{51E0AF59-88F6-41C6-B4A6-8002EC2B2C45}" presName="compNode" presStyleCnt="0"/>
      <dgm:spPr/>
    </dgm:pt>
    <dgm:pt modelId="{F5EE69E1-98EF-444F-80B3-0F19AF2468EF}" type="pres">
      <dgm:prSet presAssocID="{51E0AF59-88F6-41C6-B4A6-8002EC2B2C4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03F16929-CA64-4874-B31F-D86F804BCBDF}" type="pres">
      <dgm:prSet presAssocID="{51E0AF59-88F6-41C6-B4A6-8002EC2B2C45}" presName="spaceRect" presStyleCnt="0"/>
      <dgm:spPr/>
    </dgm:pt>
    <dgm:pt modelId="{6D636F31-FD1E-439A-8D9E-189E1581B565}" type="pres">
      <dgm:prSet presAssocID="{51E0AF59-88F6-41C6-B4A6-8002EC2B2C45}" presName="textRect" presStyleLbl="revTx" presStyleIdx="1" presStyleCnt="4">
        <dgm:presLayoutVars>
          <dgm:chMax val="1"/>
          <dgm:chPref val="1"/>
        </dgm:presLayoutVars>
      </dgm:prSet>
      <dgm:spPr/>
    </dgm:pt>
    <dgm:pt modelId="{05D2A4DE-1C9F-4BB0-93D7-A57F1CF9AD13}" type="pres">
      <dgm:prSet presAssocID="{5D7CFC63-2BF2-42C1-BD74-0907DC5805A7}" presName="sibTrans" presStyleCnt="0"/>
      <dgm:spPr/>
    </dgm:pt>
    <dgm:pt modelId="{140C38F4-4CB3-4223-A4CF-63D5465FE76B}" type="pres">
      <dgm:prSet presAssocID="{7C3584C2-758E-47DD-8829-D7A63F2FCC78}" presName="compNode" presStyleCnt="0"/>
      <dgm:spPr/>
    </dgm:pt>
    <dgm:pt modelId="{F035BE94-04BE-4330-BA8C-003F744393F0}" type="pres">
      <dgm:prSet presAssocID="{7C3584C2-758E-47DD-8829-D7A63F2FCC78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FEE03E91-BBCF-44CC-9AF7-929CCE93497D}" type="pres">
      <dgm:prSet presAssocID="{7C3584C2-758E-47DD-8829-D7A63F2FCC78}" presName="spaceRect" presStyleCnt="0"/>
      <dgm:spPr/>
    </dgm:pt>
    <dgm:pt modelId="{EA15A64A-248E-49CE-912C-616CE0103E56}" type="pres">
      <dgm:prSet presAssocID="{7C3584C2-758E-47DD-8829-D7A63F2FCC78}" presName="textRect" presStyleLbl="revTx" presStyleIdx="2" presStyleCnt="4">
        <dgm:presLayoutVars>
          <dgm:chMax val="1"/>
          <dgm:chPref val="1"/>
        </dgm:presLayoutVars>
      </dgm:prSet>
      <dgm:spPr/>
    </dgm:pt>
    <dgm:pt modelId="{DC1FC3A5-A98D-4DD8-903C-EF8122FC580E}" type="pres">
      <dgm:prSet presAssocID="{9DB07665-C0AF-433F-8A97-4BA1847922B9}" presName="sibTrans" presStyleCnt="0"/>
      <dgm:spPr/>
    </dgm:pt>
    <dgm:pt modelId="{DE84F4F2-DC93-4CE5-99EB-CC2651397842}" type="pres">
      <dgm:prSet presAssocID="{0F36C954-1645-4A1B-B507-4C960D07FE48}" presName="compNode" presStyleCnt="0"/>
      <dgm:spPr/>
    </dgm:pt>
    <dgm:pt modelId="{9155A407-CFD6-46AE-BDC9-EF60D0D22556}" type="pres">
      <dgm:prSet presAssocID="{0F36C954-1645-4A1B-B507-4C960D07FE4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3BB608BE-6135-4E64-8FAE-82322ED941C9}" type="pres">
      <dgm:prSet presAssocID="{0F36C954-1645-4A1B-B507-4C960D07FE48}" presName="spaceRect" presStyleCnt="0"/>
      <dgm:spPr/>
    </dgm:pt>
    <dgm:pt modelId="{97795801-FFC2-40D0-B9DF-6D53FAB13C75}" type="pres">
      <dgm:prSet presAssocID="{0F36C954-1645-4A1B-B507-4C960D07FE4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FEB8E42-BD4A-42A8-ACB8-FA29070DA001}" srcId="{3B6B3D38-9182-46F9-922F-63F6D63CB984}" destId="{0F36C954-1645-4A1B-B507-4C960D07FE48}" srcOrd="3" destOrd="0" parTransId="{50663DB0-6632-4022-B9AC-C9EA8DE59F1A}" sibTransId="{F8D168B2-78EB-4FB3-B832-2931F05BD060}"/>
    <dgm:cxn modelId="{91CF236F-3A84-4AD1-A754-5DFED2FBE584}" srcId="{3B6B3D38-9182-46F9-922F-63F6D63CB984}" destId="{BE9EC830-F475-4715-BBEC-FB94D39D6B4F}" srcOrd="0" destOrd="0" parTransId="{AB9F0A66-C66D-43CA-B568-579C01632389}" sibTransId="{E22336F5-5ADE-437B-866A-8A02A03957F1}"/>
    <dgm:cxn modelId="{C71B3380-018F-463A-8648-486D296E8331}" type="presOf" srcId="{BE9EC830-F475-4715-BBEC-FB94D39D6B4F}" destId="{45C22087-BC17-4FC9-93D7-D4C72D046B7B}" srcOrd="0" destOrd="0" presId="urn:microsoft.com/office/officeart/2018/2/layout/IconLabelList"/>
    <dgm:cxn modelId="{8A45D08A-FFDA-4F8A-BB6B-FB69BDD999AB}" type="presOf" srcId="{51E0AF59-88F6-41C6-B4A6-8002EC2B2C45}" destId="{6D636F31-FD1E-439A-8D9E-189E1581B565}" srcOrd="0" destOrd="0" presId="urn:microsoft.com/office/officeart/2018/2/layout/IconLabelList"/>
    <dgm:cxn modelId="{30C6ED8C-32DE-408C-99F7-E28639E37021}" type="presOf" srcId="{3B6B3D38-9182-46F9-922F-63F6D63CB984}" destId="{8A07EFE6-15A3-4203-A83D-19184A39A59E}" srcOrd="0" destOrd="0" presId="urn:microsoft.com/office/officeart/2018/2/layout/IconLabelList"/>
    <dgm:cxn modelId="{B03165AD-4A04-4BC6-BF9B-695E3B225B79}" srcId="{3B6B3D38-9182-46F9-922F-63F6D63CB984}" destId="{51E0AF59-88F6-41C6-B4A6-8002EC2B2C45}" srcOrd="1" destOrd="0" parTransId="{656F35FD-92AF-4214-BE01-D2BB1650C200}" sibTransId="{5D7CFC63-2BF2-42C1-BD74-0907DC5805A7}"/>
    <dgm:cxn modelId="{0DD662B8-8AB0-459C-BD92-A0606AC0A2A9}" type="presOf" srcId="{7C3584C2-758E-47DD-8829-D7A63F2FCC78}" destId="{EA15A64A-248E-49CE-912C-616CE0103E56}" srcOrd="0" destOrd="0" presId="urn:microsoft.com/office/officeart/2018/2/layout/IconLabelList"/>
    <dgm:cxn modelId="{0D2E90FF-53E9-4A2F-9605-B55014D913B9}" srcId="{3B6B3D38-9182-46F9-922F-63F6D63CB984}" destId="{7C3584C2-758E-47DD-8829-D7A63F2FCC78}" srcOrd="2" destOrd="0" parTransId="{0992FFF4-EC95-4C6D-A84F-1B589CC6436F}" sibTransId="{9DB07665-C0AF-433F-8A97-4BA1847922B9}"/>
    <dgm:cxn modelId="{501EF6FF-82A6-46AC-AE88-77CA12B960B4}" type="presOf" srcId="{0F36C954-1645-4A1B-B507-4C960D07FE48}" destId="{97795801-FFC2-40D0-B9DF-6D53FAB13C75}" srcOrd="0" destOrd="0" presId="urn:microsoft.com/office/officeart/2018/2/layout/IconLabelList"/>
    <dgm:cxn modelId="{9E1F6507-C1FF-4DBD-8BF4-E87DE87D3622}" type="presParOf" srcId="{8A07EFE6-15A3-4203-A83D-19184A39A59E}" destId="{3DAC73FD-DDBC-4BF8-BA43-EBF322F30688}" srcOrd="0" destOrd="0" presId="urn:microsoft.com/office/officeart/2018/2/layout/IconLabelList"/>
    <dgm:cxn modelId="{24D942F3-368B-457B-959B-D575D7F6C2FD}" type="presParOf" srcId="{3DAC73FD-DDBC-4BF8-BA43-EBF322F30688}" destId="{1745C06D-2F6E-4E0C-9F03-B8641C96DFCE}" srcOrd="0" destOrd="0" presId="urn:microsoft.com/office/officeart/2018/2/layout/IconLabelList"/>
    <dgm:cxn modelId="{513A93E1-4D77-4A30-9E4B-124A28E5E4A5}" type="presParOf" srcId="{3DAC73FD-DDBC-4BF8-BA43-EBF322F30688}" destId="{C3817403-70DB-4E38-AF16-99B126C14A0F}" srcOrd="1" destOrd="0" presId="urn:microsoft.com/office/officeart/2018/2/layout/IconLabelList"/>
    <dgm:cxn modelId="{05D3590B-2425-4B21-9E72-1492DE6551E6}" type="presParOf" srcId="{3DAC73FD-DDBC-4BF8-BA43-EBF322F30688}" destId="{45C22087-BC17-4FC9-93D7-D4C72D046B7B}" srcOrd="2" destOrd="0" presId="urn:microsoft.com/office/officeart/2018/2/layout/IconLabelList"/>
    <dgm:cxn modelId="{FD4B7D75-C6DB-484D-B03A-615A0FA494F3}" type="presParOf" srcId="{8A07EFE6-15A3-4203-A83D-19184A39A59E}" destId="{910A4263-9695-4BF9-BA22-C054F98DC680}" srcOrd="1" destOrd="0" presId="urn:microsoft.com/office/officeart/2018/2/layout/IconLabelList"/>
    <dgm:cxn modelId="{015F00ED-641D-402D-BC65-0B7F2FEFEC2F}" type="presParOf" srcId="{8A07EFE6-15A3-4203-A83D-19184A39A59E}" destId="{6D05EE09-3116-4626-8C42-80CDABFE3DBB}" srcOrd="2" destOrd="0" presId="urn:microsoft.com/office/officeart/2018/2/layout/IconLabelList"/>
    <dgm:cxn modelId="{6FBA6BC4-E16D-418C-B5B5-7CC1C70CD48E}" type="presParOf" srcId="{6D05EE09-3116-4626-8C42-80CDABFE3DBB}" destId="{F5EE69E1-98EF-444F-80B3-0F19AF2468EF}" srcOrd="0" destOrd="0" presId="urn:microsoft.com/office/officeart/2018/2/layout/IconLabelList"/>
    <dgm:cxn modelId="{658416BC-BDB1-4CAA-BCDA-34D727C0AB7E}" type="presParOf" srcId="{6D05EE09-3116-4626-8C42-80CDABFE3DBB}" destId="{03F16929-CA64-4874-B31F-D86F804BCBDF}" srcOrd="1" destOrd="0" presId="urn:microsoft.com/office/officeart/2018/2/layout/IconLabelList"/>
    <dgm:cxn modelId="{F5F7FE42-5133-479D-A573-D59A05713B57}" type="presParOf" srcId="{6D05EE09-3116-4626-8C42-80CDABFE3DBB}" destId="{6D636F31-FD1E-439A-8D9E-189E1581B565}" srcOrd="2" destOrd="0" presId="urn:microsoft.com/office/officeart/2018/2/layout/IconLabelList"/>
    <dgm:cxn modelId="{BC777A63-AD22-41B5-882F-4A0B41BBD927}" type="presParOf" srcId="{8A07EFE6-15A3-4203-A83D-19184A39A59E}" destId="{05D2A4DE-1C9F-4BB0-93D7-A57F1CF9AD13}" srcOrd="3" destOrd="0" presId="urn:microsoft.com/office/officeart/2018/2/layout/IconLabelList"/>
    <dgm:cxn modelId="{E73244CC-C1A7-4CB7-9C96-D9E9D550DEDB}" type="presParOf" srcId="{8A07EFE6-15A3-4203-A83D-19184A39A59E}" destId="{140C38F4-4CB3-4223-A4CF-63D5465FE76B}" srcOrd="4" destOrd="0" presId="urn:microsoft.com/office/officeart/2018/2/layout/IconLabelList"/>
    <dgm:cxn modelId="{659E8610-6214-4484-829F-F98364B4D38D}" type="presParOf" srcId="{140C38F4-4CB3-4223-A4CF-63D5465FE76B}" destId="{F035BE94-04BE-4330-BA8C-003F744393F0}" srcOrd="0" destOrd="0" presId="urn:microsoft.com/office/officeart/2018/2/layout/IconLabelList"/>
    <dgm:cxn modelId="{20E96FEE-EF5F-4625-A92A-460DD70F7A68}" type="presParOf" srcId="{140C38F4-4CB3-4223-A4CF-63D5465FE76B}" destId="{FEE03E91-BBCF-44CC-9AF7-929CCE93497D}" srcOrd="1" destOrd="0" presId="urn:microsoft.com/office/officeart/2018/2/layout/IconLabelList"/>
    <dgm:cxn modelId="{3CD89DF2-E27D-4525-B4AE-AF1E33F420A7}" type="presParOf" srcId="{140C38F4-4CB3-4223-A4CF-63D5465FE76B}" destId="{EA15A64A-248E-49CE-912C-616CE0103E56}" srcOrd="2" destOrd="0" presId="urn:microsoft.com/office/officeart/2018/2/layout/IconLabelList"/>
    <dgm:cxn modelId="{48846B91-0B8C-48F7-8E63-FE575DD10596}" type="presParOf" srcId="{8A07EFE6-15A3-4203-A83D-19184A39A59E}" destId="{DC1FC3A5-A98D-4DD8-903C-EF8122FC580E}" srcOrd="5" destOrd="0" presId="urn:microsoft.com/office/officeart/2018/2/layout/IconLabelList"/>
    <dgm:cxn modelId="{1315CF2E-053C-4A3C-B8E4-71249E9E6477}" type="presParOf" srcId="{8A07EFE6-15A3-4203-A83D-19184A39A59E}" destId="{DE84F4F2-DC93-4CE5-99EB-CC2651397842}" srcOrd="6" destOrd="0" presId="urn:microsoft.com/office/officeart/2018/2/layout/IconLabelList"/>
    <dgm:cxn modelId="{FA31DC63-9D0D-4488-9E28-66BF05CCF311}" type="presParOf" srcId="{DE84F4F2-DC93-4CE5-99EB-CC2651397842}" destId="{9155A407-CFD6-46AE-BDC9-EF60D0D22556}" srcOrd="0" destOrd="0" presId="urn:microsoft.com/office/officeart/2018/2/layout/IconLabelList"/>
    <dgm:cxn modelId="{DEE7B016-57DF-448F-A4FE-28F7F80AC960}" type="presParOf" srcId="{DE84F4F2-DC93-4CE5-99EB-CC2651397842}" destId="{3BB608BE-6135-4E64-8FAE-82322ED941C9}" srcOrd="1" destOrd="0" presId="urn:microsoft.com/office/officeart/2018/2/layout/IconLabelList"/>
    <dgm:cxn modelId="{4A6E480F-DA8E-4BDC-B459-19B893EF4BC9}" type="presParOf" srcId="{DE84F4F2-DC93-4CE5-99EB-CC2651397842}" destId="{97795801-FFC2-40D0-B9DF-6D53FAB13C7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45C06D-2F6E-4E0C-9F03-B8641C96DFCE}">
      <dsp:nvSpPr>
        <dsp:cNvPr id="0" name=""/>
        <dsp:cNvSpPr/>
      </dsp:nvSpPr>
      <dsp:spPr>
        <a:xfrm>
          <a:off x="52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C22087-BC17-4FC9-93D7-D4C72D046B7B}">
      <dsp:nvSpPr>
        <dsp:cNvPr id="0" name=""/>
        <dsp:cNvSpPr/>
      </dsp:nvSpPr>
      <dsp:spPr>
        <a:xfrm>
          <a:off x="2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Event listeners for interaction</a:t>
          </a:r>
        </a:p>
      </dsp:txBody>
      <dsp:txXfrm>
        <a:off x="25435" y="2276522"/>
        <a:ext cx="1800000" cy="720000"/>
      </dsp:txXfrm>
    </dsp:sp>
    <dsp:sp modelId="{F5EE69E1-98EF-444F-80B3-0F19AF2468EF}">
      <dsp:nvSpPr>
        <dsp:cNvPr id="0" name=""/>
        <dsp:cNvSpPr/>
      </dsp:nvSpPr>
      <dsp:spPr>
        <a:xfrm>
          <a:off x="263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636F31-FD1E-439A-8D9E-189E1581B565}">
      <dsp:nvSpPr>
        <dsp:cNvPr id="0" name=""/>
        <dsp:cNvSpPr/>
      </dsp:nvSpPr>
      <dsp:spPr>
        <a:xfrm>
          <a:off x="214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`setInterval()` for timer</a:t>
          </a:r>
        </a:p>
      </dsp:txBody>
      <dsp:txXfrm>
        <a:off x="2140435" y="2276522"/>
        <a:ext cx="1800000" cy="720000"/>
      </dsp:txXfrm>
    </dsp:sp>
    <dsp:sp modelId="{F035BE94-04BE-4330-BA8C-003F744393F0}">
      <dsp:nvSpPr>
        <dsp:cNvPr id="0" name=""/>
        <dsp:cNvSpPr/>
      </dsp:nvSpPr>
      <dsp:spPr>
        <a:xfrm>
          <a:off x="4750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15A64A-248E-49CE-912C-616CE0103E56}">
      <dsp:nvSpPr>
        <dsp:cNvPr id="0" name=""/>
        <dsp:cNvSpPr/>
      </dsp:nvSpPr>
      <dsp:spPr>
        <a:xfrm>
          <a:off x="4255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DOM manipulation</a:t>
          </a:r>
        </a:p>
      </dsp:txBody>
      <dsp:txXfrm>
        <a:off x="4255435" y="2276522"/>
        <a:ext cx="1800000" cy="720000"/>
      </dsp:txXfrm>
    </dsp:sp>
    <dsp:sp modelId="{9155A407-CFD6-46AE-BDC9-EF60D0D22556}">
      <dsp:nvSpPr>
        <dsp:cNvPr id="0" name=""/>
        <dsp:cNvSpPr/>
      </dsp:nvSpPr>
      <dsp:spPr>
        <a:xfrm>
          <a:off x="6865435" y="119628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95801-FFC2-40D0-B9DF-6D53FAB13C75}">
      <dsp:nvSpPr>
        <dsp:cNvPr id="0" name=""/>
        <dsp:cNvSpPr/>
      </dsp:nvSpPr>
      <dsp:spPr>
        <a:xfrm>
          <a:off x="6370435" y="227652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JSON handling</a:t>
          </a:r>
        </a:p>
      </dsp:txBody>
      <dsp:txXfrm>
        <a:off x="6370435" y="227652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2: Fifteen Puzzle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Brian Walker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Test 1: Figuring out how to implement MySQL on live web server</a:t>
            </a:r>
          </a:p>
          <a:p>
            <a:r>
              <a:rPr lang="en-US" dirty="0"/>
              <a:t>Getting tables together</a:t>
            </a:r>
          </a:p>
          <a:p>
            <a:endParaRPr lang="en-US" dirty="0"/>
          </a:p>
          <a:p>
            <a:r>
              <a:rPr lang="en-US" dirty="0"/>
              <a:t>Test 2: Figuring out how to get code to change pictures on game board</a:t>
            </a:r>
          </a:p>
          <a:p>
            <a:endParaRPr lang="en-US" dirty="0"/>
          </a:p>
          <a:p>
            <a:r>
              <a:rPr lang="en-US" dirty="0"/>
              <a:t>Test 3: Cleaning up code and trying to debug login/make admin account</a:t>
            </a:r>
          </a:p>
          <a:p>
            <a:endParaRPr lang="en-US" dirty="0"/>
          </a:p>
          <a:p>
            <a:r>
              <a:rPr lang="en-US" dirty="0"/>
              <a:t>Test 4: Realizing PHP might work better with most of this and switching over on main file to implement server-side logic for game</a:t>
            </a:r>
          </a:p>
          <a:p>
            <a:endParaRPr lang="en-US" dirty="0"/>
          </a:p>
          <a:p>
            <a:r>
              <a:rPr lang="en-US" dirty="0"/>
              <a:t>Test 5: Attempting auto-solve algorithm</a:t>
            </a:r>
          </a:p>
          <a:p>
            <a:endParaRPr lang="en-US" dirty="0"/>
          </a:p>
          <a:p>
            <a:r>
              <a:rPr lang="en-US" dirty="0"/>
              <a:t>Test 6: Realizing I’m running out of time and turning this 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2403B-930E-EA29-7CA2-04C0ED0CB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58EC6-7437-EF4D-1D5B-0047996D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Purpose: Central utility for authentication, preferences, stats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Key Functions: </a:t>
            </a:r>
          </a:p>
          <a:p>
            <a:r>
              <a:rPr lang="en-US" dirty="0"/>
              <a:t>sanitize(): Prevents XSS by cleaning input</a:t>
            </a:r>
          </a:p>
          <a:p>
            <a:r>
              <a:rPr lang="en-US" dirty="0" err="1"/>
              <a:t>is_logged_in</a:t>
            </a:r>
            <a:r>
              <a:rPr lang="en-US" dirty="0"/>
              <a:t>(), </a:t>
            </a:r>
            <a:r>
              <a:rPr lang="en-US" dirty="0" err="1"/>
              <a:t>require_login</a:t>
            </a:r>
            <a:r>
              <a:rPr lang="en-US" dirty="0"/>
              <a:t>(): Session Authentication</a:t>
            </a:r>
          </a:p>
          <a:p>
            <a:r>
              <a:rPr lang="en-US" dirty="0" err="1"/>
              <a:t>get_current_username</a:t>
            </a:r>
            <a:r>
              <a:rPr lang="en-US" dirty="0"/>
              <a:t>(): Retrieved logged-in user</a:t>
            </a:r>
          </a:p>
          <a:p>
            <a:r>
              <a:rPr lang="en-US" dirty="0" err="1"/>
              <a:t>save_game</a:t>
            </a:r>
            <a:r>
              <a:rPr lang="en-US" dirty="0"/>
              <a:t>(): Records puzzle results</a:t>
            </a:r>
          </a:p>
          <a:p>
            <a:r>
              <a:rPr lang="en-US" dirty="0" err="1"/>
              <a:t>save_user_preferences</a:t>
            </a:r>
            <a:r>
              <a:rPr lang="en-US" dirty="0"/>
              <a:t>(): Inserts/Updates preferences</a:t>
            </a:r>
          </a:p>
          <a:p>
            <a:r>
              <a:rPr lang="en-US" dirty="0" err="1"/>
              <a:t>Upload_image</a:t>
            </a:r>
            <a:r>
              <a:rPr lang="en-US" dirty="0"/>
              <a:t>, </a:t>
            </a:r>
            <a:r>
              <a:rPr lang="en-US" dirty="0" err="1"/>
              <a:t>delete_image</a:t>
            </a:r>
            <a:r>
              <a:rPr lang="en-US" dirty="0"/>
              <a:t>(): Manage game background images as admin</a:t>
            </a:r>
          </a:p>
          <a:p>
            <a:r>
              <a:rPr lang="en-US" dirty="0" err="1"/>
              <a:t>Deactivate_user</a:t>
            </a:r>
            <a:r>
              <a:rPr lang="en-US" dirty="0"/>
              <a:t>(): Deletes accounts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92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8A1E9-4D17-5120-18F0-BA18C1AC6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Functions.php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731A26-1F95-D9BA-424D-7A40A7C57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7577" y="1600200"/>
            <a:ext cx="610884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63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B6C9F-A91E-98EB-70F8-BB47358A2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Fifteen.js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7B87A-97A2-9E31-F0C5-1359BFF60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Purpose: Implements a dynamic, interactive Fifteen Puzzle game with:</a:t>
            </a:r>
          </a:p>
          <a:p>
            <a:r>
              <a:rPr lang="en-US" dirty="0"/>
              <a:t>Dynamic Puzzle Size</a:t>
            </a:r>
          </a:p>
          <a:p>
            <a:r>
              <a:rPr lang="en-US" dirty="0"/>
              <a:t>Tile Movement</a:t>
            </a:r>
          </a:p>
          <a:p>
            <a:r>
              <a:rPr lang="en-US" dirty="0"/>
              <a:t>Shuffling</a:t>
            </a:r>
          </a:p>
          <a:p>
            <a:r>
              <a:rPr lang="en-US" dirty="0"/>
              <a:t>Timer and Move Counter</a:t>
            </a:r>
          </a:p>
          <a:p>
            <a:r>
              <a:rPr lang="en-US" dirty="0" err="1"/>
              <a:t>Autosolve</a:t>
            </a:r>
            <a:r>
              <a:rPr lang="en-US" dirty="0"/>
              <a:t> Feature</a:t>
            </a:r>
          </a:p>
          <a:p>
            <a:r>
              <a:rPr lang="en-US" dirty="0"/>
              <a:t>Save Function</a:t>
            </a:r>
          </a:p>
          <a:p>
            <a:r>
              <a:rPr lang="en-US" dirty="0"/>
              <a:t>User Preferences</a:t>
            </a:r>
          </a:p>
        </p:txBody>
      </p:sp>
    </p:spTree>
    <p:extLst>
      <p:ext uri="{BB962C8B-B14F-4D97-AF65-F5344CB8AC3E}">
        <p14:creationId xmlns:p14="http://schemas.microsoft.com/office/powerpoint/2010/main" val="8315233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39FA-762B-F696-4335-01B6542B4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Fifteen.js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1EE00F0-CFC9-A3EB-BE61-1636676279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9700" y="1600200"/>
            <a:ext cx="5904599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3731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9F889-8F0A-2DA5-CB19-F79B50765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admin.php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498F-0AFD-9924-4DB3-04F2BE318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Purpose: Provides admin-only access to manage users, background images, and global game statistics.</a:t>
            </a:r>
          </a:p>
          <a:p>
            <a:r>
              <a:rPr lang="en-US" dirty="0"/>
              <a:t>Uses </a:t>
            </a:r>
            <a:r>
              <a:rPr lang="en-US" dirty="0" err="1"/>
              <a:t>require_login</a:t>
            </a:r>
            <a:r>
              <a:rPr lang="en-US" dirty="0"/>
              <a:t>() and </a:t>
            </a:r>
            <a:r>
              <a:rPr lang="en-US" dirty="0" err="1"/>
              <a:t>is_admin</a:t>
            </a:r>
            <a:r>
              <a:rPr lang="en-US" dirty="0"/>
              <a:t>() to restrict access</a:t>
            </a:r>
          </a:p>
          <a:p>
            <a:r>
              <a:rPr lang="en-US" dirty="0"/>
              <a:t>Non-admin users are shown an “Access Denied” message</a:t>
            </a:r>
          </a:p>
          <a:p>
            <a:r>
              <a:rPr lang="en-US" dirty="0"/>
              <a:t>Displays users</a:t>
            </a:r>
          </a:p>
          <a:p>
            <a:r>
              <a:rPr lang="en-US" dirty="0"/>
              <a:t>Can deactivate users</a:t>
            </a:r>
          </a:p>
          <a:p>
            <a:r>
              <a:rPr lang="en-US" dirty="0"/>
              <a:t>Lists uploaded background images</a:t>
            </a:r>
          </a:p>
          <a:p>
            <a:r>
              <a:rPr lang="en-US" dirty="0"/>
              <a:t>Can delete images</a:t>
            </a:r>
          </a:p>
          <a:p>
            <a:r>
              <a:rPr lang="en-US" dirty="0"/>
              <a:t>Universal game statistics</a:t>
            </a:r>
          </a:p>
          <a:p>
            <a:pPr lvl="1"/>
            <a:r>
              <a:rPr lang="en-US" dirty="0"/>
              <a:t>Total Games</a:t>
            </a:r>
          </a:p>
          <a:p>
            <a:pPr lvl="1"/>
            <a:r>
              <a:rPr lang="en-US" dirty="0"/>
              <a:t>Average time</a:t>
            </a:r>
          </a:p>
          <a:p>
            <a:pPr lvl="1"/>
            <a:r>
              <a:rPr lang="en-US" dirty="0"/>
              <a:t>Average movements</a:t>
            </a:r>
          </a:p>
        </p:txBody>
      </p:sp>
    </p:spTree>
    <p:extLst>
      <p:ext uri="{BB962C8B-B14F-4D97-AF65-F5344CB8AC3E}">
        <p14:creationId xmlns:p14="http://schemas.microsoft.com/office/powerpoint/2010/main" val="233975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54B66-CCE6-D48C-F8F0-9619DE761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Admin.php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DAFDC1-5A02-AEC7-8276-D7298BB096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529" y="1600200"/>
            <a:ext cx="5554942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7214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functional interactive puzzle</a:t>
            </a:r>
          </a:p>
          <a:p>
            <a:r>
              <a:t>- JavaScript logic, UI design, animation</a:t>
            </a:r>
          </a:p>
          <a:p>
            <a:r>
              <a:t>- Tested key features</a:t>
            </a:r>
          </a:p>
          <a:p>
            <a:r>
              <a:t>- Ready for user feedback or deployment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8C8E6-A73C-68EF-02A5-716F3486E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Scrum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776E-0006-A524-A439-C2622EAF8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Sprints are probably the best use of this methodology. They are short spans in which a certain version of the project was worked on and it allows me to group all of that work in a sort of version control to go back to if I mess up a newer version of the game. It also gave me milestones and focus on particular features, making it easier to focus on specific parts of the project. </a:t>
            </a:r>
          </a:p>
        </p:txBody>
      </p:sp>
    </p:spTree>
    <p:extLst>
      <p:ext uri="{BB962C8B-B14F-4D97-AF65-F5344CB8AC3E}">
        <p14:creationId xmlns:p14="http://schemas.microsoft.com/office/powerpoint/2010/main" val="2526597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850"/>
              <a:t>Problem Statement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2100" dirty="0"/>
              <a:t>Users need an interactive web-based application (sliding puzzle game) for entertainment and engagement.</a:t>
            </a:r>
          </a:p>
          <a:p>
            <a:endParaRPr sz="2100" dirty="0"/>
          </a:p>
          <a:p>
            <a:r>
              <a:rPr sz="2100" dirty="0"/>
              <a:t>Intuitive and responsive UI</a:t>
            </a:r>
          </a:p>
          <a:p>
            <a:r>
              <a:rPr sz="2100" dirty="0"/>
              <a:t>Customizable features</a:t>
            </a:r>
          </a:p>
          <a:p>
            <a:r>
              <a:rPr sz="2100" dirty="0"/>
              <a:t>Game logic with feedback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Puzzle">
            <a:extLst>
              <a:ext uri="{FF2B5EF4-FFF2-40B4-BE49-F238E27FC236}">
                <a16:creationId xmlns:a16="http://schemas.microsoft.com/office/drawing/2014/main" id="{559A8629-1A02-82D7-8977-F7DBA25A74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General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700" dirty="0"/>
              <a:t>Inputs:</a:t>
            </a:r>
          </a:p>
          <a:p>
            <a:r>
              <a:rPr lang="en-US" sz="1700" dirty="0"/>
              <a:t>- User clicks (tile movements)</a:t>
            </a:r>
          </a:p>
          <a:p>
            <a:r>
              <a:rPr lang="en-US" sz="1700" dirty="0"/>
              <a:t>- Settings/preferences</a:t>
            </a:r>
          </a:p>
          <a:p>
            <a:r>
              <a:rPr lang="en-US" sz="1700" dirty="0"/>
              <a:t>- Timer/cheat button triggers</a:t>
            </a:r>
          </a:p>
          <a:p>
            <a:endParaRPr lang="en-US" sz="1700" dirty="0"/>
          </a:p>
          <a:p>
            <a:pPr marL="0" indent="0">
              <a:buNone/>
            </a:pPr>
            <a:r>
              <a:rPr lang="en-US" sz="1700" dirty="0"/>
              <a:t>Outputs:</a:t>
            </a:r>
          </a:p>
          <a:p>
            <a:r>
              <a:rPr lang="en-US" sz="1700" dirty="0"/>
              <a:t>- Visual tile movements</a:t>
            </a:r>
          </a:p>
          <a:p>
            <a:r>
              <a:rPr lang="en-US" sz="1700" dirty="0"/>
              <a:t>- Game status (win/loss)</a:t>
            </a:r>
          </a:p>
          <a:p>
            <a:r>
              <a:rPr lang="en-US" sz="1700" dirty="0"/>
              <a:t>- Timers, scores, feedback</a:t>
            </a:r>
          </a:p>
        </p:txBody>
      </p:sp>
      <p:pic>
        <p:nvPicPr>
          <p:cNvPr id="5" name="Picture 4" descr="Volume indicators">
            <a:extLst>
              <a:ext uri="{FF2B5EF4-FFF2-40B4-BE49-F238E27FC236}">
                <a16:creationId xmlns:a16="http://schemas.microsoft.com/office/drawing/2014/main" id="{813C1677-4D28-4ED7-FD1F-5E52B1BCF95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003" r="26498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125454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125" y="1153572"/>
            <a:ext cx="24003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Design Overview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62801" y="2455479"/>
            <a:ext cx="3062575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5481" y="591344"/>
            <a:ext cx="5179868" cy="558561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Solution Overview: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- Web-based UI using HTML/CSS/JS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- DOM manipulation for interaction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- Data persistence via PHP &amp; MySQL</a:t>
            </a:r>
          </a:p>
          <a:p>
            <a:pPr>
              <a:lnSpc>
                <a:spcPct val="90000"/>
              </a:lnSpc>
            </a:pPr>
            <a:endParaRPr lang="en-US" sz="2700" dirty="0"/>
          </a:p>
          <a:p>
            <a:pPr marL="0" indent="0">
              <a:lnSpc>
                <a:spcPct val="90000"/>
              </a:lnSpc>
              <a:buNone/>
            </a:pPr>
            <a:r>
              <a:rPr lang="en-US" sz="2700" dirty="0"/>
              <a:t>Key Features: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- Puzzle logic, timer, save/load</a:t>
            </a:r>
          </a:p>
          <a:p>
            <a:pPr>
              <a:lnSpc>
                <a:spcPct val="90000"/>
              </a:lnSpc>
            </a:pPr>
            <a:r>
              <a:rPr lang="en-US" sz="2700" dirty="0"/>
              <a:t>- Custom avatars &amp; backgrounds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JavaScript Concepts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585020F-30A8-3F81-0406-327AE91565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944074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Features:</a:t>
            </a:r>
          </a:p>
          <a:p>
            <a:r>
              <a:rPr dirty="0"/>
              <a:t>Responsive tile grid</a:t>
            </a:r>
          </a:p>
          <a:p>
            <a:r>
              <a:rPr dirty="0"/>
              <a:t>Avatar/background selector</a:t>
            </a:r>
          </a:p>
          <a:p>
            <a:r>
              <a:rPr dirty="0"/>
              <a:t>Timer and control buttons</a:t>
            </a:r>
          </a:p>
          <a:p>
            <a:r>
              <a:rPr dirty="0"/>
              <a:t>Win message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UML Class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**Classes:**</a:t>
            </a:r>
          </a:p>
          <a:p>
            <a:r>
              <a:t>- Game: puzzle logic</a:t>
            </a:r>
          </a:p>
          <a:p>
            <a:r>
              <a:t>- Tile: value, position, click event</a:t>
            </a:r>
          </a:p>
          <a:p>
            <a:r>
              <a:t>- Timer: start/stop/reset</a:t>
            </a:r>
          </a:p>
          <a:p>
            <a:r>
              <a:t>- UserSettings: preferences</a:t>
            </a:r>
          </a:p>
          <a:p>
            <a:endParaRPr/>
          </a:p>
          <a:p>
            <a:r>
              <a:t>(Insert UML diagram here)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Pseudocode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**Tile Movement with Animation:**</a:t>
            </a:r>
          </a:p>
          <a:p>
            <a:endParaRPr/>
          </a:p>
          <a:p>
            <a:r>
              <a:t>```</a:t>
            </a:r>
          </a:p>
          <a:p>
            <a:r>
              <a:t>function onTileClick(tile):</a:t>
            </a:r>
          </a:p>
          <a:p>
            <a:r>
              <a:t>    if tile is adjacent to empty:</a:t>
            </a:r>
          </a:p>
          <a:p>
            <a:r>
              <a:t>        animate tile with transition</a:t>
            </a:r>
          </a:p>
          <a:p>
            <a:r>
              <a:t>        swap positions</a:t>
            </a:r>
          </a:p>
          <a:p>
            <a:r>
              <a:t>        check for win</a:t>
            </a:r>
          </a:p>
          <a:p>
            <a:r>
              <a:t>```</a:t>
            </a:r>
          </a:p>
          <a:p>
            <a:endParaRPr/>
          </a:p>
          <a:p>
            <a:r>
              <a:t>- Use `transform: translate()`</a:t>
            </a:r>
          </a:p>
          <a:p>
            <a:r>
              <a:t>- `transition: all 0.3s ease-in-out`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315</TotalTime>
  <Words>625</Words>
  <Application>Microsoft Office PowerPoint</Application>
  <PresentationFormat>On-screen Show (4:3)</PresentationFormat>
  <Paragraphs>114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Project 2: Fifteen Puzzle</vt:lpstr>
      <vt:lpstr>Benefits of Scrum</vt:lpstr>
      <vt:lpstr>Problem Statement</vt:lpstr>
      <vt:lpstr>General Requirements</vt:lpstr>
      <vt:lpstr>Design Overview</vt:lpstr>
      <vt:lpstr>JavaScript Concepts Used</vt:lpstr>
      <vt:lpstr>UI Design</vt:lpstr>
      <vt:lpstr>UML Class Diagram</vt:lpstr>
      <vt:lpstr>Pseudocode</vt:lpstr>
      <vt:lpstr>Testing</vt:lpstr>
      <vt:lpstr>functions.php</vt:lpstr>
      <vt:lpstr>Functions.php</vt:lpstr>
      <vt:lpstr>Fifteen.js</vt:lpstr>
      <vt:lpstr>Fifteen.js</vt:lpstr>
      <vt:lpstr>admin.php</vt:lpstr>
      <vt:lpstr>Admin.php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Brian Walker</dc:creator>
  <cp:keywords/>
  <dc:description>generated using python-pptx</dc:description>
  <cp:lastModifiedBy>Brian Walker</cp:lastModifiedBy>
  <cp:revision>4</cp:revision>
  <dcterms:created xsi:type="dcterms:W3CDTF">2013-01-27T09:14:16Z</dcterms:created>
  <dcterms:modified xsi:type="dcterms:W3CDTF">2025-08-02T20:46:03Z</dcterms:modified>
  <cp:category/>
</cp:coreProperties>
</file>