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0" r:id="rId4"/>
    <p:sldId id="287" r:id="rId5"/>
    <p:sldId id="304" r:id="rId6"/>
    <p:sldId id="305" r:id="rId7"/>
    <p:sldId id="288" r:id="rId8"/>
    <p:sldId id="290" r:id="rId9"/>
    <p:sldId id="291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5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98" y="5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기획 동기 및 필요성</a:t>
          </a:r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목표 및 주요수행내용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ko-KR" altLang="en-US" b="1" dirty="0"/>
            <a:t>스마트 신발장은 기본적으로 신발 살균 및 방향제 분사</a:t>
          </a:r>
          <a:r>
            <a:rPr lang="en-US" altLang="ko-KR" b="1" dirty="0"/>
            <a:t>, </a:t>
          </a:r>
          <a:r>
            <a:rPr lang="ko-KR" altLang="en-US" b="1" dirty="0"/>
            <a:t>온</a:t>
          </a:r>
          <a:r>
            <a:rPr lang="en-US" altLang="ko-KR" b="1" dirty="0"/>
            <a:t>/</a:t>
          </a:r>
          <a:r>
            <a:rPr lang="ko-KR" altLang="en-US" b="1" dirty="0"/>
            <a:t>습도에 따른 팬 쿨러 조절 그리고 외부에 미세먼지 농도측정 등 여러 가지 기능이 들어간 복합적인 제품이기 때문에 현대인들에게 필요한 제품 중 하나라고 생각합니다</a:t>
          </a:r>
          <a:r>
            <a:rPr lang="en-US" altLang="ko-KR" b="1" dirty="0"/>
            <a:t>. </a:t>
          </a:r>
          <a:r>
            <a:rPr lang="ko-KR" altLang="en-US" b="1" dirty="0"/>
            <a:t>그리고 바쁜 생활을 하는 사회인들에게는 큰 불편감을 가지고 있어 좀 더 편리한 생활을 위해 스마트 신발장을 기획하게 되었습니다</a:t>
          </a:r>
          <a:r>
            <a:rPr lang="en-US" altLang="ko-KR" b="1" dirty="0"/>
            <a:t>.</a:t>
          </a:r>
          <a:endParaRPr lang="ko-KR" altLang="en-US" b="1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ko-KR" altLang="en-US" b="1" dirty="0"/>
            <a:t>신발장에 부착되어 있는 각종 센서들이 복합적으로 정상적으로 작동 할 수 있도록 설계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F8F966EB-3C70-4E04-BFFC-E0EEF1D44161}">
      <dgm:prSet/>
      <dgm:spPr/>
      <dgm:t>
        <a:bodyPr/>
        <a:lstStyle/>
        <a:p>
          <a:pPr latinLnBrk="1"/>
          <a:r>
            <a:rPr lang="ko-KR" altLang="en-US" b="1" dirty="0"/>
            <a:t>편리성과 효율성 증가</a:t>
          </a:r>
          <a:endParaRPr lang="en-US" altLang="ko-KR" b="1" dirty="0"/>
        </a:p>
      </dgm:t>
    </dgm:pt>
    <dgm:pt modelId="{55903720-6D8A-419E-A247-4AE92E1279F6}" type="parTrans" cxnId="{6EFC4FEE-4395-4230-A632-B07C236E13A3}">
      <dgm:prSet/>
      <dgm:spPr/>
      <dgm:t>
        <a:bodyPr/>
        <a:lstStyle/>
        <a:p>
          <a:pPr latinLnBrk="1"/>
          <a:endParaRPr lang="ko-KR" altLang="en-US"/>
        </a:p>
      </dgm:t>
    </dgm:pt>
    <dgm:pt modelId="{34AA0A9D-2DEB-40B1-801A-CE86F04A1F63}" type="sibTrans" cxnId="{6EFC4FEE-4395-4230-A632-B07C236E13A3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 custLinFactNeighborX="481" custLinFactNeighborY="760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 custScaleY="95867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6EFC4FEE-4395-4230-A632-B07C236E13A3}" srcId="{CD4A76C2-0967-4032-9E9C-36AEC9551777}" destId="{F8F966EB-3C70-4E04-BFFC-E0EEF1D44161}" srcOrd="1" destOrd="0" parTransId="{55903720-6D8A-419E-A247-4AE92E1279F6}" sibTransId="{34AA0A9D-2DEB-40B1-801A-CE86F04A1F63}"/>
    <dgm:cxn modelId="{3168D3F6-0644-4F15-9926-68336D46DA91}" type="presOf" srcId="{F8F966EB-3C70-4E04-BFFC-E0EEF1D44161}" destId="{1BF8E976-FB6D-4F3E-929E-7096ED7134CB}" srcOrd="0" destOrd="1" presId="urn:microsoft.com/office/officeart/2005/8/layout/vList2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DB6DE-DDF5-43C9-B7D8-E1201A09B8CF}" type="doc">
      <dgm:prSet loTypeId="urn:microsoft.com/office/officeart/2005/8/layout/hierarchy2" loCatId="hierarchy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D7048465-D550-4AA4-B327-62BB271ABA4E}">
      <dgm:prSet phldrT="[텍스트]"/>
      <dgm:spPr/>
      <dgm:t>
        <a:bodyPr/>
        <a:lstStyle/>
        <a:p>
          <a:pPr latinLnBrk="1"/>
          <a:r>
            <a:rPr lang="ko-KR" altLang="en-US" dirty="0"/>
            <a:t>대동 단결</a:t>
          </a:r>
        </a:p>
      </dgm:t>
    </dgm:pt>
    <dgm:pt modelId="{1EB8C2B5-B426-456C-9B53-11E945479A35}" type="parTrans" cxnId="{D6A36090-29B6-420D-947F-F5449EC1A0C2}">
      <dgm:prSet/>
      <dgm:spPr/>
      <dgm:t>
        <a:bodyPr/>
        <a:lstStyle/>
        <a:p>
          <a:pPr latinLnBrk="1"/>
          <a:endParaRPr lang="ko-KR" altLang="en-US"/>
        </a:p>
      </dgm:t>
    </dgm:pt>
    <dgm:pt modelId="{A5BFB5A8-B5B2-46B4-8B25-E7015A85FB8F}" type="sibTrans" cxnId="{D6A36090-29B6-420D-947F-F5449EC1A0C2}">
      <dgm:prSet/>
      <dgm:spPr/>
      <dgm:t>
        <a:bodyPr/>
        <a:lstStyle/>
        <a:p>
          <a:pPr latinLnBrk="1"/>
          <a:endParaRPr lang="ko-KR" altLang="en-US"/>
        </a:p>
      </dgm:t>
    </dgm:pt>
    <dgm:pt modelId="{B61591BC-C74B-4D3D-897E-4E4BDC948552}">
      <dgm:prSet phldrT="[텍스트]"/>
      <dgm:spPr/>
      <dgm:t>
        <a:bodyPr/>
        <a:lstStyle/>
        <a:p>
          <a:pPr latinLnBrk="1"/>
          <a:r>
            <a:rPr lang="ko-KR" altLang="en-US" dirty="0" err="1"/>
            <a:t>김건욱</a:t>
          </a:r>
          <a:endParaRPr lang="ko-KR" altLang="en-US" dirty="0"/>
        </a:p>
      </dgm:t>
    </dgm:pt>
    <dgm:pt modelId="{CEBD8CE0-F4FF-4033-9A0E-084FC69437E6}" type="parTrans" cxnId="{4E80AC60-02DB-4642-870D-2942E0E9297D}">
      <dgm:prSet/>
      <dgm:spPr/>
      <dgm:t>
        <a:bodyPr/>
        <a:lstStyle/>
        <a:p>
          <a:pPr latinLnBrk="1"/>
          <a:endParaRPr lang="ko-KR" altLang="en-US"/>
        </a:p>
      </dgm:t>
    </dgm:pt>
    <dgm:pt modelId="{ED5FAF3D-9622-47B2-BA7E-F78D73529B57}" type="sibTrans" cxnId="{4E80AC60-02DB-4642-870D-2942E0E9297D}">
      <dgm:prSet/>
      <dgm:spPr/>
      <dgm:t>
        <a:bodyPr/>
        <a:lstStyle/>
        <a:p>
          <a:pPr latinLnBrk="1"/>
          <a:endParaRPr lang="ko-KR" altLang="en-US"/>
        </a:p>
      </dgm:t>
    </dgm:pt>
    <dgm:pt modelId="{8FA85EA0-833B-44F3-9600-49CAA5CA0BFE}">
      <dgm:prSet phldrT="[텍스트]"/>
      <dgm:spPr/>
      <dgm:t>
        <a:bodyPr/>
        <a:lstStyle/>
        <a:p>
          <a:pPr latinLnBrk="1"/>
          <a:r>
            <a:rPr lang="ko-KR" altLang="en-US" dirty="0"/>
            <a:t>이호석</a:t>
          </a:r>
        </a:p>
      </dgm:t>
    </dgm:pt>
    <dgm:pt modelId="{5E48FE98-F898-4269-94F4-8CE1D703019E}" type="parTrans" cxnId="{4C9A4183-885C-4013-B60F-08B9C37FEB29}">
      <dgm:prSet/>
      <dgm:spPr/>
      <dgm:t>
        <a:bodyPr/>
        <a:lstStyle/>
        <a:p>
          <a:pPr latinLnBrk="1"/>
          <a:endParaRPr lang="ko-KR" altLang="en-US"/>
        </a:p>
      </dgm:t>
    </dgm:pt>
    <dgm:pt modelId="{67513DAD-B01F-4D23-816F-27F1E75BDCC9}" type="sibTrans" cxnId="{4C9A4183-885C-4013-B60F-08B9C37FEB29}">
      <dgm:prSet/>
      <dgm:spPr/>
      <dgm:t>
        <a:bodyPr/>
        <a:lstStyle/>
        <a:p>
          <a:pPr latinLnBrk="1"/>
          <a:endParaRPr lang="ko-KR" altLang="en-US"/>
        </a:p>
      </dgm:t>
    </dgm:pt>
    <dgm:pt modelId="{26C15B7A-AB7D-4380-A49B-46BB231949C2}">
      <dgm:prSet phldrT="[텍스트]"/>
      <dgm:spPr/>
      <dgm:t>
        <a:bodyPr/>
        <a:lstStyle/>
        <a:p>
          <a:pPr latinLnBrk="1"/>
          <a:r>
            <a:rPr lang="ko-KR" altLang="en-US" dirty="0"/>
            <a:t>장원용</a:t>
          </a:r>
        </a:p>
      </dgm:t>
    </dgm:pt>
    <dgm:pt modelId="{6FBBD7BC-735F-4355-A4AD-CDB97BFC8BAE}" type="parTrans" cxnId="{DA1869C9-5F99-49F6-A276-48B9B2338FDD}">
      <dgm:prSet/>
      <dgm:spPr/>
      <dgm:t>
        <a:bodyPr/>
        <a:lstStyle/>
        <a:p>
          <a:pPr latinLnBrk="1"/>
          <a:endParaRPr lang="ko-KR" altLang="en-US"/>
        </a:p>
      </dgm:t>
    </dgm:pt>
    <dgm:pt modelId="{B52F8A79-DFE5-486B-9901-85E57354F9FC}" type="sibTrans" cxnId="{DA1869C9-5F99-49F6-A276-48B9B2338FDD}">
      <dgm:prSet/>
      <dgm:spPr/>
      <dgm:t>
        <a:bodyPr/>
        <a:lstStyle/>
        <a:p>
          <a:pPr latinLnBrk="1"/>
          <a:endParaRPr lang="ko-KR" altLang="en-US"/>
        </a:p>
      </dgm:t>
    </dgm:pt>
    <dgm:pt modelId="{27A39D3D-5192-4D61-AAF4-0623DEB53955}">
      <dgm:prSet phldrT="[텍스트]"/>
      <dgm:spPr/>
      <dgm:t>
        <a:bodyPr/>
        <a:lstStyle/>
        <a:p>
          <a:pPr latinLnBrk="1"/>
          <a:r>
            <a:rPr lang="ko-KR" altLang="en-US" dirty="0"/>
            <a:t>윤성훈</a:t>
          </a:r>
        </a:p>
      </dgm:t>
    </dgm:pt>
    <dgm:pt modelId="{9F1069F0-EA3F-498B-819C-F10EACAB3684}" type="parTrans" cxnId="{4E0F8D52-5C99-4842-8CDE-1C6B1EDA51C8}">
      <dgm:prSet/>
      <dgm:spPr/>
      <dgm:t>
        <a:bodyPr/>
        <a:lstStyle/>
        <a:p>
          <a:pPr latinLnBrk="1"/>
          <a:endParaRPr lang="ko-KR" altLang="en-US"/>
        </a:p>
      </dgm:t>
    </dgm:pt>
    <dgm:pt modelId="{9740D3D8-862A-40AD-B1A3-441AE8F30ED9}" type="sibTrans" cxnId="{4E0F8D52-5C99-4842-8CDE-1C6B1EDA51C8}">
      <dgm:prSet/>
      <dgm:spPr/>
      <dgm:t>
        <a:bodyPr/>
        <a:lstStyle/>
        <a:p>
          <a:pPr latinLnBrk="1"/>
          <a:endParaRPr lang="ko-KR" altLang="en-US"/>
        </a:p>
      </dgm:t>
    </dgm:pt>
    <dgm:pt modelId="{60534B68-CECA-46DA-8536-B7F764C3D8F6}">
      <dgm:prSet phldrT="[텍스트]"/>
      <dgm:spPr/>
      <dgm:t>
        <a:bodyPr/>
        <a:lstStyle/>
        <a:p>
          <a:pPr latinLnBrk="1"/>
          <a:r>
            <a:rPr lang="ko-KR" altLang="en-US" dirty="0"/>
            <a:t>제작 총괄</a:t>
          </a:r>
        </a:p>
      </dgm:t>
    </dgm:pt>
    <dgm:pt modelId="{476A385C-B112-4EDC-9B14-A1004F5D68D7}" type="parTrans" cxnId="{F6D43237-E1D5-4974-8A6D-984931A37184}">
      <dgm:prSet/>
      <dgm:spPr/>
      <dgm:t>
        <a:bodyPr/>
        <a:lstStyle/>
        <a:p>
          <a:pPr latinLnBrk="1"/>
          <a:endParaRPr lang="ko-KR" altLang="en-US"/>
        </a:p>
      </dgm:t>
    </dgm:pt>
    <dgm:pt modelId="{02C8A7E1-355E-4B37-A573-9CD70D51A831}" type="sibTrans" cxnId="{F6D43237-E1D5-4974-8A6D-984931A37184}">
      <dgm:prSet/>
      <dgm:spPr/>
      <dgm:t>
        <a:bodyPr/>
        <a:lstStyle/>
        <a:p>
          <a:pPr latinLnBrk="1"/>
          <a:endParaRPr lang="ko-KR" altLang="en-US"/>
        </a:p>
      </dgm:t>
    </dgm:pt>
    <dgm:pt modelId="{4454E8BD-3886-4D32-A916-EC9033DF0716}">
      <dgm:prSet phldrT="[텍스트]"/>
      <dgm:spPr/>
      <dgm:t>
        <a:bodyPr/>
        <a:lstStyle/>
        <a:p>
          <a:pPr latinLnBrk="1"/>
          <a:r>
            <a:rPr lang="en-US" altLang="ko-KR" dirty="0"/>
            <a:t>LCD </a:t>
          </a:r>
          <a:r>
            <a:rPr lang="ko-KR" altLang="en-US" dirty="0"/>
            <a:t>및 </a:t>
          </a:r>
          <a:r>
            <a:rPr lang="ko-KR" altLang="en-US" dirty="0" err="1"/>
            <a:t>팬쿨러</a:t>
          </a:r>
          <a:r>
            <a:rPr lang="ko-KR" altLang="en-US" dirty="0"/>
            <a:t> 제작</a:t>
          </a:r>
        </a:p>
      </dgm:t>
    </dgm:pt>
    <dgm:pt modelId="{137A626C-763A-4516-A832-A2C292907FB8}" type="parTrans" cxnId="{47EC31DE-C509-4F0A-AC38-633C150387D6}">
      <dgm:prSet/>
      <dgm:spPr/>
      <dgm:t>
        <a:bodyPr/>
        <a:lstStyle/>
        <a:p>
          <a:pPr latinLnBrk="1"/>
          <a:endParaRPr lang="ko-KR" altLang="en-US"/>
        </a:p>
      </dgm:t>
    </dgm:pt>
    <dgm:pt modelId="{7024DEE5-59D8-433F-9212-BC2828FF7458}" type="sibTrans" cxnId="{47EC31DE-C509-4F0A-AC38-633C150387D6}">
      <dgm:prSet/>
      <dgm:spPr/>
      <dgm:t>
        <a:bodyPr/>
        <a:lstStyle/>
        <a:p>
          <a:pPr latinLnBrk="1"/>
          <a:endParaRPr lang="ko-KR" altLang="en-US"/>
        </a:p>
      </dgm:t>
    </dgm:pt>
    <dgm:pt modelId="{CEA7B7BC-BB4B-4343-98F3-74DFC34A5FEE}">
      <dgm:prSet phldrT="[텍스트]"/>
      <dgm:spPr/>
      <dgm:t>
        <a:bodyPr/>
        <a:lstStyle/>
        <a:p>
          <a:pPr latinLnBrk="1"/>
          <a:r>
            <a:rPr lang="en-US" altLang="ko-KR" dirty="0"/>
            <a:t>UV LED </a:t>
          </a:r>
          <a:r>
            <a:rPr lang="ko-KR" altLang="en-US" dirty="0"/>
            <a:t>제작</a:t>
          </a:r>
        </a:p>
      </dgm:t>
    </dgm:pt>
    <dgm:pt modelId="{570BC5BE-7ED1-4036-B0EC-45DCECCCBC14}" type="parTrans" cxnId="{94B2CC18-6EFE-4A2A-94AB-7E9638F839C3}">
      <dgm:prSet/>
      <dgm:spPr/>
      <dgm:t>
        <a:bodyPr/>
        <a:lstStyle/>
        <a:p>
          <a:pPr latinLnBrk="1"/>
          <a:endParaRPr lang="ko-KR" altLang="en-US"/>
        </a:p>
      </dgm:t>
    </dgm:pt>
    <dgm:pt modelId="{C8723FEB-A2B1-4D6C-B2FB-09A29BBEFA0D}" type="sibTrans" cxnId="{94B2CC18-6EFE-4A2A-94AB-7E9638F839C3}">
      <dgm:prSet/>
      <dgm:spPr/>
      <dgm:t>
        <a:bodyPr/>
        <a:lstStyle/>
        <a:p>
          <a:pPr latinLnBrk="1"/>
          <a:endParaRPr lang="ko-KR" altLang="en-US"/>
        </a:p>
      </dgm:t>
    </dgm:pt>
    <dgm:pt modelId="{07DABF69-CCEF-4189-A15A-CD2F7BB2333C}">
      <dgm:prSet phldrT="[텍스트]"/>
      <dgm:spPr/>
      <dgm:t>
        <a:bodyPr/>
        <a:lstStyle/>
        <a:p>
          <a:pPr latinLnBrk="1"/>
          <a:r>
            <a:rPr lang="en-US" altLang="ko-KR" dirty="0"/>
            <a:t>UVLED </a:t>
          </a:r>
          <a:r>
            <a:rPr lang="ko-KR" altLang="en-US" dirty="0"/>
            <a:t>제작</a:t>
          </a:r>
        </a:p>
      </dgm:t>
    </dgm:pt>
    <dgm:pt modelId="{A4385EB6-372B-40CC-89EC-AACBC22B00A3}" type="parTrans" cxnId="{02625E29-80B3-4CAC-BD3B-EAC1084A77FB}">
      <dgm:prSet/>
      <dgm:spPr/>
      <dgm:t>
        <a:bodyPr/>
        <a:lstStyle/>
        <a:p>
          <a:pPr latinLnBrk="1"/>
          <a:endParaRPr lang="ko-KR" altLang="en-US"/>
        </a:p>
      </dgm:t>
    </dgm:pt>
    <dgm:pt modelId="{6CE2818B-A6F8-49C6-93CC-DC33AFF916F0}" type="sibTrans" cxnId="{02625E29-80B3-4CAC-BD3B-EAC1084A77FB}">
      <dgm:prSet/>
      <dgm:spPr/>
      <dgm:t>
        <a:bodyPr/>
        <a:lstStyle/>
        <a:p>
          <a:pPr latinLnBrk="1"/>
          <a:endParaRPr lang="ko-KR" altLang="en-US"/>
        </a:p>
      </dgm:t>
    </dgm:pt>
    <dgm:pt modelId="{A625B237-5AE9-4244-B5FE-C408CBFB0531}">
      <dgm:prSet phldrT="[텍스트]"/>
      <dgm:spPr/>
      <dgm:t>
        <a:bodyPr/>
        <a:lstStyle/>
        <a:p>
          <a:pPr latinLnBrk="1"/>
          <a:r>
            <a:rPr lang="ko-KR" altLang="en-US" dirty="0"/>
            <a:t>윤태인</a:t>
          </a:r>
        </a:p>
      </dgm:t>
    </dgm:pt>
    <dgm:pt modelId="{CAC8D94A-9E6E-412E-82FD-1B6896D682DA}" type="parTrans" cxnId="{8C935505-C025-461F-AD32-55FFABFF37AA}">
      <dgm:prSet/>
      <dgm:spPr/>
      <dgm:t>
        <a:bodyPr/>
        <a:lstStyle/>
        <a:p>
          <a:pPr latinLnBrk="1"/>
          <a:endParaRPr lang="ko-KR" altLang="en-US"/>
        </a:p>
      </dgm:t>
    </dgm:pt>
    <dgm:pt modelId="{250922B3-47B4-45FC-97F2-B01340630B97}" type="sibTrans" cxnId="{8C935505-C025-461F-AD32-55FFABFF37AA}">
      <dgm:prSet/>
      <dgm:spPr/>
      <dgm:t>
        <a:bodyPr/>
        <a:lstStyle/>
        <a:p>
          <a:pPr latinLnBrk="1"/>
          <a:endParaRPr lang="ko-KR" altLang="en-US"/>
        </a:p>
      </dgm:t>
    </dgm:pt>
    <dgm:pt modelId="{5D904483-6624-410C-8EA5-1B2890B32317}">
      <dgm:prSet phldrT="[텍스트]"/>
      <dgm:spPr/>
      <dgm:t>
        <a:bodyPr/>
        <a:lstStyle/>
        <a:p>
          <a:pPr latinLnBrk="1"/>
          <a:r>
            <a:rPr lang="ko-KR" altLang="en-US" dirty="0"/>
            <a:t>초음파센서</a:t>
          </a:r>
          <a:r>
            <a:rPr lang="en-US" altLang="ko-KR" dirty="0"/>
            <a:t>+</a:t>
          </a:r>
          <a:r>
            <a:rPr lang="ko-KR" altLang="en-US" dirty="0" err="1"/>
            <a:t>서보모터</a:t>
          </a:r>
          <a:r>
            <a:rPr lang="en-US" altLang="ko-KR" dirty="0"/>
            <a:t>(</a:t>
          </a:r>
          <a:r>
            <a:rPr lang="ko-KR" altLang="en-US" dirty="0"/>
            <a:t>자동문 제작</a:t>
          </a:r>
          <a:r>
            <a:rPr lang="en-US" altLang="ko-KR" dirty="0"/>
            <a:t>)</a:t>
          </a:r>
          <a:endParaRPr lang="ko-KR" altLang="en-US" dirty="0"/>
        </a:p>
      </dgm:t>
    </dgm:pt>
    <dgm:pt modelId="{B01D0E82-03A0-4695-AA29-AEEE4E880017}" type="parTrans" cxnId="{71D6736E-BEFA-4376-840D-54701A9D2A55}">
      <dgm:prSet/>
      <dgm:spPr/>
      <dgm:t>
        <a:bodyPr/>
        <a:lstStyle/>
        <a:p>
          <a:pPr latinLnBrk="1"/>
          <a:endParaRPr lang="ko-KR" altLang="en-US"/>
        </a:p>
      </dgm:t>
    </dgm:pt>
    <dgm:pt modelId="{2DCCB850-BA4B-4D8F-9E32-A44F11D2276A}" type="sibTrans" cxnId="{71D6736E-BEFA-4376-840D-54701A9D2A55}">
      <dgm:prSet/>
      <dgm:spPr/>
      <dgm:t>
        <a:bodyPr/>
        <a:lstStyle/>
        <a:p>
          <a:pPr latinLnBrk="1"/>
          <a:endParaRPr lang="ko-KR" altLang="en-US"/>
        </a:p>
      </dgm:t>
    </dgm:pt>
    <dgm:pt modelId="{1278AFD6-1BA1-4DB1-8C2A-821D2EE8E6CC}">
      <dgm:prSet phldrT="[텍스트]"/>
      <dgm:spPr/>
      <dgm:t>
        <a:bodyPr/>
        <a:lstStyle/>
        <a:p>
          <a:pPr latinLnBrk="1"/>
          <a:r>
            <a:rPr lang="ko-KR" altLang="en-US" dirty="0"/>
            <a:t>가스센서</a:t>
          </a:r>
          <a:r>
            <a:rPr lang="en-US" altLang="ko-KR" dirty="0"/>
            <a:t>+</a:t>
          </a:r>
          <a:r>
            <a:rPr lang="ko-KR" altLang="en-US" dirty="0" err="1"/>
            <a:t>서보모터</a:t>
          </a:r>
          <a:r>
            <a:rPr lang="en-US" altLang="ko-KR" dirty="0"/>
            <a:t>(</a:t>
          </a:r>
          <a:r>
            <a:rPr lang="ko-KR" altLang="en-US" dirty="0"/>
            <a:t>방향제 분사 제작</a:t>
          </a:r>
          <a:r>
            <a:rPr lang="en-US" altLang="ko-KR" dirty="0"/>
            <a:t>)</a:t>
          </a:r>
          <a:endParaRPr lang="ko-KR" altLang="en-US" dirty="0"/>
        </a:p>
      </dgm:t>
    </dgm:pt>
    <dgm:pt modelId="{1F1F77AC-C384-4863-A565-8221B80AC59E}" type="parTrans" cxnId="{E4B4B77F-EC1C-4D29-9CE9-31EF17082906}">
      <dgm:prSet/>
      <dgm:spPr/>
      <dgm:t>
        <a:bodyPr/>
        <a:lstStyle/>
        <a:p>
          <a:pPr latinLnBrk="1"/>
          <a:endParaRPr lang="ko-KR" altLang="en-US"/>
        </a:p>
      </dgm:t>
    </dgm:pt>
    <dgm:pt modelId="{CE4957D9-A54D-4942-8CFB-16B27563BDB3}" type="sibTrans" cxnId="{E4B4B77F-EC1C-4D29-9CE9-31EF17082906}">
      <dgm:prSet/>
      <dgm:spPr/>
      <dgm:t>
        <a:bodyPr/>
        <a:lstStyle/>
        <a:p>
          <a:pPr latinLnBrk="1"/>
          <a:endParaRPr lang="ko-KR" altLang="en-US"/>
        </a:p>
      </dgm:t>
    </dgm:pt>
    <dgm:pt modelId="{7BC63F82-B773-4F3A-BE61-0E955CE11EE7}" type="pres">
      <dgm:prSet presAssocID="{0FEDB6DE-DDF5-43C9-B7D8-E1201A09B8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FA878F9-45AB-4C2C-86BB-1805FE4D565A}" type="pres">
      <dgm:prSet presAssocID="{D7048465-D550-4AA4-B327-62BB271ABA4E}" presName="root1" presStyleCnt="0"/>
      <dgm:spPr/>
    </dgm:pt>
    <dgm:pt modelId="{E896A5ED-1AF5-4BB7-A1C1-612A65DEA95A}" type="pres">
      <dgm:prSet presAssocID="{D7048465-D550-4AA4-B327-62BB271ABA4E}" presName="LevelOneTextNode" presStyleLbl="node0" presStyleIdx="0" presStyleCnt="1">
        <dgm:presLayoutVars>
          <dgm:chPref val="3"/>
        </dgm:presLayoutVars>
      </dgm:prSet>
      <dgm:spPr/>
    </dgm:pt>
    <dgm:pt modelId="{6167DA56-CAAC-48CF-8B47-522ADA36FE8A}" type="pres">
      <dgm:prSet presAssocID="{D7048465-D550-4AA4-B327-62BB271ABA4E}" presName="level2hierChild" presStyleCnt="0"/>
      <dgm:spPr/>
    </dgm:pt>
    <dgm:pt modelId="{A2AE5D67-8C89-42F0-BB21-212E1F7B48E4}" type="pres">
      <dgm:prSet presAssocID="{CEBD8CE0-F4FF-4033-9A0E-084FC69437E6}" presName="conn2-1" presStyleLbl="parChTrans1D2" presStyleIdx="0" presStyleCnt="5"/>
      <dgm:spPr/>
    </dgm:pt>
    <dgm:pt modelId="{268311B3-AFDC-4E86-899E-AB2C5349EE2B}" type="pres">
      <dgm:prSet presAssocID="{CEBD8CE0-F4FF-4033-9A0E-084FC69437E6}" presName="connTx" presStyleLbl="parChTrans1D2" presStyleIdx="0" presStyleCnt="5"/>
      <dgm:spPr/>
    </dgm:pt>
    <dgm:pt modelId="{1B7EFCC5-0B60-418D-A05D-02E4271CF026}" type="pres">
      <dgm:prSet presAssocID="{B61591BC-C74B-4D3D-897E-4E4BDC948552}" presName="root2" presStyleCnt="0"/>
      <dgm:spPr/>
    </dgm:pt>
    <dgm:pt modelId="{FA9FD2F9-05E4-4DCC-A4E9-32190A10B6FB}" type="pres">
      <dgm:prSet presAssocID="{B61591BC-C74B-4D3D-897E-4E4BDC948552}" presName="LevelTwoTextNode" presStyleLbl="node2" presStyleIdx="0" presStyleCnt="5">
        <dgm:presLayoutVars>
          <dgm:chPref val="3"/>
        </dgm:presLayoutVars>
      </dgm:prSet>
      <dgm:spPr/>
    </dgm:pt>
    <dgm:pt modelId="{FD9EB6A2-9F78-4541-AEFA-D7656A1248BF}" type="pres">
      <dgm:prSet presAssocID="{B61591BC-C74B-4D3D-897E-4E4BDC948552}" presName="level3hierChild" presStyleCnt="0"/>
      <dgm:spPr/>
    </dgm:pt>
    <dgm:pt modelId="{CB2535DC-2B77-4A19-88FE-3AD66CD88F2E}" type="pres">
      <dgm:prSet presAssocID="{476A385C-B112-4EDC-9B14-A1004F5D68D7}" presName="conn2-1" presStyleLbl="parChTrans1D3" presStyleIdx="0" presStyleCnt="6"/>
      <dgm:spPr/>
    </dgm:pt>
    <dgm:pt modelId="{6BF9CD2B-E6D6-46A5-BFED-69506772B780}" type="pres">
      <dgm:prSet presAssocID="{476A385C-B112-4EDC-9B14-A1004F5D68D7}" presName="connTx" presStyleLbl="parChTrans1D3" presStyleIdx="0" presStyleCnt="6"/>
      <dgm:spPr/>
    </dgm:pt>
    <dgm:pt modelId="{33124F37-C7E4-4B18-B8B5-3A0854E24EA1}" type="pres">
      <dgm:prSet presAssocID="{60534B68-CECA-46DA-8536-B7F764C3D8F6}" presName="root2" presStyleCnt="0"/>
      <dgm:spPr/>
    </dgm:pt>
    <dgm:pt modelId="{7C3CE90E-5441-45D2-9226-0994D11127F4}" type="pres">
      <dgm:prSet presAssocID="{60534B68-CECA-46DA-8536-B7F764C3D8F6}" presName="LevelTwoTextNode" presStyleLbl="node3" presStyleIdx="0" presStyleCnt="6">
        <dgm:presLayoutVars>
          <dgm:chPref val="3"/>
        </dgm:presLayoutVars>
      </dgm:prSet>
      <dgm:spPr/>
    </dgm:pt>
    <dgm:pt modelId="{05F7F1AD-7C86-45B7-BAE0-89DD34F2B6FD}" type="pres">
      <dgm:prSet presAssocID="{60534B68-CECA-46DA-8536-B7F764C3D8F6}" presName="level3hierChild" presStyleCnt="0"/>
      <dgm:spPr/>
    </dgm:pt>
    <dgm:pt modelId="{20CB1C0A-A204-4073-A6F3-AE09AA9C9B5E}" type="pres">
      <dgm:prSet presAssocID="{1F1F77AC-C384-4863-A565-8221B80AC59E}" presName="conn2-1" presStyleLbl="parChTrans1D3" presStyleIdx="1" presStyleCnt="6"/>
      <dgm:spPr/>
    </dgm:pt>
    <dgm:pt modelId="{BED775FF-3667-44CF-A2F3-B3FBC882CA09}" type="pres">
      <dgm:prSet presAssocID="{1F1F77AC-C384-4863-A565-8221B80AC59E}" presName="connTx" presStyleLbl="parChTrans1D3" presStyleIdx="1" presStyleCnt="6"/>
      <dgm:spPr/>
    </dgm:pt>
    <dgm:pt modelId="{E72B52E2-D67B-424F-9AD1-EA1228958EE3}" type="pres">
      <dgm:prSet presAssocID="{1278AFD6-1BA1-4DB1-8C2A-821D2EE8E6CC}" presName="root2" presStyleCnt="0"/>
      <dgm:spPr/>
    </dgm:pt>
    <dgm:pt modelId="{8086D914-47F5-4B99-AD7D-9844849831FD}" type="pres">
      <dgm:prSet presAssocID="{1278AFD6-1BA1-4DB1-8C2A-821D2EE8E6CC}" presName="LevelTwoTextNode" presStyleLbl="node3" presStyleIdx="1" presStyleCnt="6">
        <dgm:presLayoutVars>
          <dgm:chPref val="3"/>
        </dgm:presLayoutVars>
      </dgm:prSet>
      <dgm:spPr/>
    </dgm:pt>
    <dgm:pt modelId="{50D92105-A0DC-4B94-A2E3-E0A6CBA97DDF}" type="pres">
      <dgm:prSet presAssocID="{1278AFD6-1BA1-4DB1-8C2A-821D2EE8E6CC}" presName="level3hierChild" presStyleCnt="0"/>
      <dgm:spPr/>
    </dgm:pt>
    <dgm:pt modelId="{684798F4-883C-45D5-BBE0-47D3E6C884AF}" type="pres">
      <dgm:prSet presAssocID="{5E48FE98-F898-4269-94F4-8CE1D703019E}" presName="conn2-1" presStyleLbl="parChTrans1D2" presStyleIdx="1" presStyleCnt="5"/>
      <dgm:spPr/>
    </dgm:pt>
    <dgm:pt modelId="{91C556C0-55B2-4594-9CB0-7B5BA30B2FCA}" type="pres">
      <dgm:prSet presAssocID="{5E48FE98-F898-4269-94F4-8CE1D703019E}" presName="connTx" presStyleLbl="parChTrans1D2" presStyleIdx="1" presStyleCnt="5"/>
      <dgm:spPr/>
    </dgm:pt>
    <dgm:pt modelId="{CE1C1101-27EB-4002-8653-751D7ADE4000}" type="pres">
      <dgm:prSet presAssocID="{8FA85EA0-833B-44F3-9600-49CAA5CA0BFE}" presName="root2" presStyleCnt="0"/>
      <dgm:spPr/>
    </dgm:pt>
    <dgm:pt modelId="{9C95ECC9-13F7-4BF3-A461-2D296DF1EA36}" type="pres">
      <dgm:prSet presAssocID="{8FA85EA0-833B-44F3-9600-49CAA5CA0BFE}" presName="LevelTwoTextNode" presStyleLbl="node2" presStyleIdx="1" presStyleCnt="5">
        <dgm:presLayoutVars>
          <dgm:chPref val="3"/>
        </dgm:presLayoutVars>
      </dgm:prSet>
      <dgm:spPr/>
    </dgm:pt>
    <dgm:pt modelId="{9739C864-B6D4-4FAF-ADAA-925CF3D65403}" type="pres">
      <dgm:prSet presAssocID="{8FA85EA0-833B-44F3-9600-49CAA5CA0BFE}" presName="level3hierChild" presStyleCnt="0"/>
      <dgm:spPr/>
    </dgm:pt>
    <dgm:pt modelId="{9C2275A4-BC8D-4780-AB80-C3ADE978EAB9}" type="pres">
      <dgm:prSet presAssocID="{137A626C-763A-4516-A832-A2C292907FB8}" presName="conn2-1" presStyleLbl="parChTrans1D3" presStyleIdx="2" presStyleCnt="6"/>
      <dgm:spPr/>
    </dgm:pt>
    <dgm:pt modelId="{93ED1CB3-81A2-4860-A771-FB0936EF6C21}" type="pres">
      <dgm:prSet presAssocID="{137A626C-763A-4516-A832-A2C292907FB8}" presName="connTx" presStyleLbl="parChTrans1D3" presStyleIdx="2" presStyleCnt="6"/>
      <dgm:spPr/>
    </dgm:pt>
    <dgm:pt modelId="{AFC432D0-D001-40A0-AFEB-449DFCCB0AE7}" type="pres">
      <dgm:prSet presAssocID="{4454E8BD-3886-4D32-A916-EC9033DF0716}" presName="root2" presStyleCnt="0"/>
      <dgm:spPr/>
    </dgm:pt>
    <dgm:pt modelId="{6363D3FC-2E62-4795-ABF2-4ADDAB90FB88}" type="pres">
      <dgm:prSet presAssocID="{4454E8BD-3886-4D32-A916-EC9033DF0716}" presName="LevelTwoTextNode" presStyleLbl="node3" presStyleIdx="2" presStyleCnt="6">
        <dgm:presLayoutVars>
          <dgm:chPref val="3"/>
        </dgm:presLayoutVars>
      </dgm:prSet>
      <dgm:spPr/>
    </dgm:pt>
    <dgm:pt modelId="{F0211CCF-6ADC-4C9A-93FC-8B7142912BEF}" type="pres">
      <dgm:prSet presAssocID="{4454E8BD-3886-4D32-A916-EC9033DF0716}" presName="level3hierChild" presStyleCnt="0"/>
      <dgm:spPr/>
    </dgm:pt>
    <dgm:pt modelId="{50FBAEC3-333E-4FFD-A684-9B2233E90A61}" type="pres">
      <dgm:prSet presAssocID="{6FBBD7BC-735F-4355-A4AD-CDB97BFC8BAE}" presName="conn2-1" presStyleLbl="parChTrans1D2" presStyleIdx="2" presStyleCnt="5"/>
      <dgm:spPr/>
    </dgm:pt>
    <dgm:pt modelId="{AD02603D-62D0-4F3F-9E3B-EF37A90A5605}" type="pres">
      <dgm:prSet presAssocID="{6FBBD7BC-735F-4355-A4AD-CDB97BFC8BAE}" presName="connTx" presStyleLbl="parChTrans1D2" presStyleIdx="2" presStyleCnt="5"/>
      <dgm:spPr/>
    </dgm:pt>
    <dgm:pt modelId="{88EA9620-D57F-4E5D-A9EE-F8B64E626019}" type="pres">
      <dgm:prSet presAssocID="{26C15B7A-AB7D-4380-A49B-46BB231949C2}" presName="root2" presStyleCnt="0"/>
      <dgm:spPr/>
    </dgm:pt>
    <dgm:pt modelId="{C978C88C-72BA-44B8-A5FD-F6F7CC9E62F8}" type="pres">
      <dgm:prSet presAssocID="{26C15B7A-AB7D-4380-A49B-46BB231949C2}" presName="LevelTwoTextNode" presStyleLbl="node2" presStyleIdx="2" presStyleCnt="5">
        <dgm:presLayoutVars>
          <dgm:chPref val="3"/>
        </dgm:presLayoutVars>
      </dgm:prSet>
      <dgm:spPr/>
    </dgm:pt>
    <dgm:pt modelId="{3880B3FA-62E7-4239-8116-16F04B5FCAEA}" type="pres">
      <dgm:prSet presAssocID="{26C15B7A-AB7D-4380-A49B-46BB231949C2}" presName="level3hierChild" presStyleCnt="0"/>
      <dgm:spPr/>
    </dgm:pt>
    <dgm:pt modelId="{E8C652A8-4A6E-4448-A780-4501B46C8090}" type="pres">
      <dgm:prSet presAssocID="{570BC5BE-7ED1-4036-B0EC-45DCECCCBC14}" presName="conn2-1" presStyleLbl="parChTrans1D3" presStyleIdx="3" presStyleCnt="6"/>
      <dgm:spPr/>
    </dgm:pt>
    <dgm:pt modelId="{F6BBF7A4-0EAE-4CF3-99A7-4D3913AB64CA}" type="pres">
      <dgm:prSet presAssocID="{570BC5BE-7ED1-4036-B0EC-45DCECCCBC14}" presName="connTx" presStyleLbl="parChTrans1D3" presStyleIdx="3" presStyleCnt="6"/>
      <dgm:spPr/>
    </dgm:pt>
    <dgm:pt modelId="{EBD90C0C-6405-4CCF-BC58-CABD566BB542}" type="pres">
      <dgm:prSet presAssocID="{CEA7B7BC-BB4B-4343-98F3-74DFC34A5FEE}" presName="root2" presStyleCnt="0"/>
      <dgm:spPr/>
    </dgm:pt>
    <dgm:pt modelId="{89B3A5CB-E723-4799-A077-5FBBCE00D79C}" type="pres">
      <dgm:prSet presAssocID="{CEA7B7BC-BB4B-4343-98F3-74DFC34A5FEE}" presName="LevelTwoTextNode" presStyleLbl="node3" presStyleIdx="3" presStyleCnt="6">
        <dgm:presLayoutVars>
          <dgm:chPref val="3"/>
        </dgm:presLayoutVars>
      </dgm:prSet>
      <dgm:spPr/>
    </dgm:pt>
    <dgm:pt modelId="{D5C3DBC3-FBFB-48DC-8E89-A83BA0A5189A}" type="pres">
      <dgm:prSet presAssocID="{CEA7B7BC-BB4B-4343-98F3-74DFC34A5FEE}" presName="level3hierChild" presStyleCnt="0"/>
      <dgm:spPr/>
    </dgm:pt>
    <dgm:pt modelId="{FB299048-5D14-4530-8F9C-D9FB6F2473FE}" type="pres">
      <dgm:prSet presAssocID="{9F1069F0-EA3F-498B-819C-F10EACAB3684}" presName="conn2-1" presStyleLbl="parChTrans1D2" presStyleIdx="3" presStyleCnt="5"/>
      <dgm:spPr/>
    </dgm:pt>
    <dgm:pt modelId="{65D5F06D-C0AD-4D51-BE8A-D96145BA0729}" type="pres">
      <dgm:prSet presAssocID="{9F1069F0-EA3F-498B-819C-F10EACAB3684}" presName="connTx" presStyleLbl="parChTrans1D2" presStyleIdx="3" presStyleCnt="5"/>
      <dgm:spPr/>
    </dgm:pt>
    <dgm:pt modelId="{3D99A26A-DBBC-481B-99EF-F873A69C9D33}" type="pres">
      <dgm:prSet presAssocID="{27A39D3D-5192-4D61-AAF4-0623DEB53955}" presName="root2" presStyleCnt="0"/>
      <dgm:spPr/>
    </dgm:pt>
    <dgm:pt modelId="{42684AAD-F46E-44C3-8F43-05A6B6011965}" type="pres">
      <dgm:prSet presAssocID="{27A39D3D-5192-4D61-AAF4-0623DEB53955}" presName="LevelTwoTextNode" presStyleLbl="node2" presStyleIdx="3" presStyleCnt="5">
        <dgm:presLayoutVars>
          <dgm:chPref val="3"/>
        </dgm:presLayoutVars>
      </dgm:prSet>
      <dgm:spPr/>
    </dgm:pt>
    <dgm:pt modelId="{A35E38A3-5C10-4856-AFE8-8BEF718B21A7}" type="pres">
      <dgm:prSet presAssocID="{27A39D3D-5192-4D61-AAF4-0623DEB53955}" presName="level3hierChild" presStyleCnt="0"/>
      <dgm:spPr/>
    </dgm:pt>
    <dgm:pt modelId="{702B3520-6A92-41B8-A649-E66BE4FBB402}" type="pres">
      <dgm:prSet presAssocID="{A4385EB6-372B-40CC-89EC-AACBC22B00A3}" presName="conn2-1" presStyleLbl="parChTrans1D3" presStyleIdx="4" presStyleCnt="6"/>
      <dgm:spPr/>
    </dgm:pt>
    <dgm:pt modelId="{19B322B3-2527-4B85-BC94-31A8F687FF96}" type="pres">
      <dgm:prSet presAssocID="{A4385EB6-372B-40CC-89EC-AACBC22B00A3}" presName="connTx" presStyleLbl="parChTrans1D3" presStyleIdx="4" presStyleCnt="6"/>
      <dgm:spPr/>
    </dgm:pt>
    <dgm:pt modelId="{4B8926EA-2E4B-45AC-84C2-8D112522F67E}" type="pres">
      <dgm:prSet presAssocID="{07DABF69-CCEF-4189-A15A-CD2F7BB2333C}" presName="root2" presStyleCnt="0"/>
      <dgm:spPr/>
    </dgm:pt>
    <dgm:pt modelId="{98A0CD8A-9ECE-4229-96E2-B5C3D2BD18A8}" type="pres">
      <dgm:prSet presAssocID="{07DABF69-CCEF-4189-A15A-CD2F7BB2333C}" presName="LevelTwoTextNode" presStyleLbl="node3" presStyleIdx="4" presStyleCnt="6">
        <dgm:presLayoutVars>
          <dgm:chPref val="3"/>
        </dgm:presLayoutVars>
      </dgm:prSet>
      <dgm:spPr/>
    </dgm:pt>
    <dgm:pt modelId="{B23B39C6-1A0F-4646-B040-FE21F12A3A33}" type="pres">
      <dgm:prSet presAssocID="{07DABF69-CCEF-4189-A15A-CD2F7BB2333C}" presName="level3hierChild" presStyleCnt="0"/>
      <dgm:spPr/>
    </dgm:pt>
    <dgm:pt modelId="{803242E0-AC02-43F1-B944-C98F3855D7BB}" type="pres">
      <dgm:prSet presAssocID="{CAC8D94A-9E6E-412E-82FD-1B6896D682DA}" presName="conn2-1" presStyleLbl="parChTrans1D2" presStyleIdx="4" presStyleCnt="5"/>
      <dgm:spPr/>
    </dgm:pt>
    <dgm:pt modelId="{1A55D6EE-EAF0-4705-B6FA-BD11C01FB799}" type="pres">
      <dgm:prSet presAssocID="{CAC8D94A-9E6E-412E-82FD-1B6896D682DA}" presName="connTx" presStyleLbl="parChTrans1D2" presStyleIdx="4" presStyleCnt="5"/>
      <dgm:spPr/>
    </dgm:pt>
    <dgm:pt modelId="{B152D3E7-E9C7-458C-BCFF-A9AC23B07922}" type="pres">
      <dgm:prSet presAssocID="{A625B237-5AE9-4244-B5FE-C408CBFB0531}" presName="root2" presStyleCnt="0"/>
      <dgm:spPr/>
    </dgm:pt>
    <dgm:pt modelId="{6260F3D9-2092-4013-90F6-80DCA9929CFD}" type="pres">
      <dgm:prSet presAssocID="{A625B237-5AE9-4244-B5FE-C408CBFB0531}" presName="LevelTwoTextNode" presStyleLbl="node2" presStyleIdx="4" presStyleCnt="5">
        <dgm:presLayoutVars>
          <dgm:chPref val="3"/>
        </dgm:presLayoutVars>
      </dgm:prSet>
      <dgm:spPr/>
    </dgm:pt>
    <dgm:pt modelId="{23243B1D-FCF6-4250-9B23-54E3D0D380EB}" type="pres">
      <dgm:prSet presAssocID="{A625B237-5AE9-4244-B5FE-C408CBFB0531}" presName="level3hierChild" presStyleCnt="0"/>
      <dgm:spPr/>
    </dgm:pt>
    <dgm:pt modelId="{79B8CF6F-739D-48A6-82AF-DDBE71BB2D42}" type="pres">
      <dgm:prSet presAssocID="{B01D0E82-03A0-4695-AA29-AEEE4E880017}" presName="conn2-1" presStyleLbl="parChTrans1D3" presStyleIdx="5" presStyleCnt="6"/>
      <dgm:spPr/>
    </dgm:pt>
    <dgm:pt modelId="{39C0E2CB-012B-4C19-9D9C-CDC3EC78E2FE}" type="pres">
      <dgm:prSet presAssocID="{B01D0E82-03A0-4695-AA29-AEEE4E880017}" presName="connTx" presStyleLbl="parChTrans1D3" presStyleIdx="5" presStyleCnt="6"/>
      <dgm:spPr/>
    </dgm:pt>
    <dgm:pt modelId="{475DCB00-7D14-4ADB-9AB9-A1BB505AF31D}" type="pres">
      <dgm:prSet presAssocID="{5D904483-6624-410C-8EA5-1B2890B32317}" presName="root2" presStyleCnt="0"/>
      <dgm:spPr/>
    </dgm:pt>
    <dgm:pt modelId="{BC5B6C85-9E9C-482E-82C3-6381B222D9A8}" type="pres">
      <dgm:prSet presAssocID="{5D904483-6624-410C-8EA5-1B2890B32317}" presName="LevelTwoTextNode" presStyleLbl="node3" presStyleIdx="5" presStyleCnt="6">
        <dgm:presLayoutVars>
          <dgm:chPref val="3"/>
        </dgm:presLayoutVars>
      </dgm:prSet>
      <dgm:spPr/>
    </dgm:pt>
    <dgm:pt modelId="{1EA10B2D-DFE0-47A1-A80F-F58A2E1AF5F0}" type="pres">
      <dgm:prSet presAssocID="{5D904483-6624-410C-8EA5-1B2890B32317}" presName="level3hierChild" presStyleCnt="0"/>
      <dgm:spPr/>
    </dgm:pt>
  </dgm:ptLst>
  <dgm:cxnLst>
    <dgm:cxn modelId="{8C935505-C025-461F-AD32-55FFABFF37AA}" srcId="{D7048465-D550-4AA4-B327-62BB271ABA4E}" destId="{A625B237-5AE9-4244-B5FE-C408CBFB0531}" srcOrd="4" destOrd="0" parTransId="{CAC8D94A-9E6E-412E-82FD-1B6896D682DA}" sibTransId="{250922B3-47B4-45FC-97F2-B01340630B97}"/>
    <dgm:cxn modelId="{1EE55A0D-65BB-42B5-A2D4-0542F73369A5}" type="presOf" srcId="{137A626C-763A-4516-A832-A2C292907FB8}" destId="{9C2275A4-BC8D-4780-AB80-C3ADE978EAB9}" srcOrd="0" destOrd="0" presId="urn:microsoft.com/office/officeart/2005/8/layout/hierarchy2"/>
    <dgm:cxn modelId="{48D4470F-F8CC-4083-AE34-6C48573969F4}" type="presOf" srcId="{5E48FE98-F898-4269-94F4-8CE1D703019E}" destId="{684798F4-883C-45D5-BBE0-47D3E6C884AF}" srcOrd="0" destOrd="0" presId="urn:microsoft.com/office/officeart/2005/8/layout/hierarchy2"/>
    <dgm:cxn modelId="{94B2CC18-6EFE-4A2A-94AB-7E9638F839C3}" srcId="{26C15B7A-AB7D-4380-A49B-46BB231949C2}" destId="{CEA7B7BC-BB4B-4343-98F3-74DFC34A5FEE}" srcOrd="0" destOrd="0" parTransId="{570BC5BE-7ED1-4036-B0EC-45DCECCCBC14}" sibTransId="{C8723FEB-A2B1-4D6C-B2FB-09A29BBEFA0D}"/>
    <dgm:cxn modelId="{F7EA3A1B-63F5-47C3-A79F-C008B1957E2D}" type="presOf" srcId="{B01D0E82-03A0-4695-AA29-AEEE4E880017}" destId="{79B8CF6F-739D-48A6-82AF-DDBE71BB2D42}" srcOrd="0" destOrd="0" presId="urn:microsoft.com/office/officeart/2005/8/layout/hierarchy2"/>
    <dgm:cxn modelId="{12339C23-75F5-498D-B7CE-76A1BDB910C4}" type="presOf" srcId="{1278AFD6-1BA1-4DB1-8C2A-821D2EE8E6CC}" destId="{8086D914-47F5-4B99-AD7D-9844849831FD}" srcOrd="0" destOrd="0" presId="urn:microsoft.com/office/officeart/2005/8/layout/hierarchy2"/>
    <dgm:cxn modelId="{02625E29-80B3-4CAC-BD3B-EAC1084A77FB}" srcId="{27A39D3D-5192-4D61-AAF4-0623DEB53955}" destId="{07DABF69-CCEF-4189-A15A-CD2F7BB2333C}" srcOrd="0" destOrd="0" parTransId="{A4385EB6-372B-40CC-89EC-AACBC22B00A3}" sibTransId="{6CE2818B-A6F8-49C6-93CC-DC33AFF916F0}"/>
    <dgm:cxn modelId="{CBBCAD2A-5629-44FC-AFB6-6C4D7D62BFB7}" type="presOf" srcId="{CEBD8CE0-F4FF-4033-9A0E-084FC69437E6}" destId="{A2AE5D67-8C89-42F0-BB21-212E1F7B48E4}" srcOrd="0" destOrd="0" presId="urn:microsoft.com/office/officeart/2005/8/layout/hierarchy2"/>
    <dgm:cxn modelId="{E224C531-A11C-4BB3-9988-4199C3AAE924}" type="presOf" srcId="{D7048465-D550-4AA4-B327-62BB271ABA4E}" destId="{E896A5ED-1AF5-4BB7-A1C1-612A65DEA95A}" srcOrd="0" destOrd="0" presId="urn:microsoft.com/office/officeart/2005/8/layout/hierarchy2"/>
    <dgm:cxn modelId="{F6D43237-E1D5-4974-8A6D-984931A37184}" srcId="{B61591BC-C74B-4D3D-897E-4E4BDC948552}" destId="{60534B68-CECA-46DA-8536-B7F764C3D8F6}" srcOrd="0" destOrd="0" parTransId="{476A385C-B112-4EDC-9B14-A1004F5D68D7}" sibTransId="{02C8A7E1-355E-4B37-A573-9CD70D51A831}"/>
    <dgm:cxn modelId="{147CB03E-C18E-46F8-A582-1B797919A16A}" type="presOf" srcId="{1F1F77AC-C384-4863-A565-8221B80AC59E}" destId="{BED775FF-3667-44CF-A2F3-B3FBC882CA09}" srcOrd="1" destOrd="0" presId="urn:microsoft.com/office/officeart/2005/8/layout/hierarchy2"/>
    <dgm:cxn modelId="{95149E5F-847B-4D54-AB0F-F6953D6805E3}" type="presOf" srcId="{CAC8D94A-9E6E-412E-82FD-1B6896D682DA}" destId="{803242E0-AC02-43F1-B944-C98F3855D7BB}" srcOrd="0" destOrd="0" presId="urn:microsoft.com/office/officeart/2005/8/layout/hierarchy2"/>
    <dgm:cxn modelId="{4E80AC60-02DB-4642-870D-2942E0E9297D}" srcId="{D7048465-D550-4AA4-B327-62BB271ABA4E}" destId="{B61591BC-C74B-4D3D-897E-4E4BDC948552}" srcOrd="0" destOrd="0" parTransId="{CEBD8CE0-F4FF-4033-9A0E-084FC69437E6}" sibTransId="{ED5FAF3D-9622-47B2-BA7E-F78D73529B57}"/>
    <dgm:cxn modelId="{9F809063-751B-47BF-BE1D-2904C0D12C17}" type="presOf" srcId="{570BC5BE-7ED1-4036-B0EC-45DCECCCBC14}" destId="{E8C652A8-4A6E-4448-A780-4501B46C8090}" srcOrd="0" destOrd="0" presId="urn:microsoft.com/office/officeart/2005/8/layout/hierarchy2"/>
    <dgm:cxn modelId="{FF361144-A931-49C9-BD11-3958C59C8ADF}" type="presOf" srcId="{A625B237-5AE9-4244-B5FE-C408CBFB0531}" destId="{6260F3D9-2092-4013-90F6-80DCA9929CFD}" srcOrd="0" destOrd="0" presId="urn:microsoft.com/office/officeart/2005/8/layout/hierarchy2"/>
    <dgm:cxn modelId="{28632E66-BCE7-4F12-88D7-38A26E51849D}" type="presOf" srcId="{A4385EB6-372B-40CC-89EC-AACBC22B00A3}" destId="{19B322B3-2527-4B85-BC94-31A8F687FF96}" srcOrd="1" destOrd="0" presId="urn:microsoft.com/office/officeart/2005/8/layout/hierarchy2"/>
    <dgm:cxn modelId="{19C4AF49-F5EE-4CE1-875C-8E1AFEBAC05F}" type="presOf" srcId="{CEBD8CE0-F4FF-4033-9A0E-084FC69437E6}" destId="{268311B3-AFDC-4E86-899E-AB2C5349EE2B}" srcOrd="1" destOrd="0" presId="urn:microsoft.com/office/officeart/2005/8/layout/hierarchy2"/>
    <dgm:cxn modelId="{8C169F4D-30E6-4027-9467-D77C3AF7035E}" type="presOf" srcId="{476A385C-B112-4EDC-9B14-A1004F5D68D7}" destId="{CB2535DC-2B77-4A19-88FE-3AD66CD88F2E}" srcOrd="0" destOrd="0" presId="urn:microsoft.com/office/officeart/2005/8/layout/hierarchy2"/>
    <dgm:cxn modelId="{71D6736E-BEFA-4376-840D-54701A9D2A55}" srcId="{A625B237-5AE9-4244-B5FE-C408CBFB0531}" destId="{5D904483-6624-410C-8EA5-1B2890B32317}" srcOrd="0" destOrd="0" parTransId="{B01D0E82-03A0-4695-AA29-AEEE4E880017}" sibTransId="{2DCCB850-BA4B-4D8F-9E32-A44F11D2276A}"/>
    <dgm:cxn modelId="{CA4EF251-7C1D-436D-B430-5391FCBAF6A8}" type="presOf" srcId="{B01D0E82-03A0-4695-AA29-AEEE4E880017}" destId="{39C0E2CB-012B-4C19-9D9C-CDC3EC78E2FE}" srcOrd="1" destOrd="0" presId="urn:microsoft.com/office/officeart/2005/8/layout/hierarchy2"/>
    <dgm:cxn modelId="{4E0F8D52-5C99-4842-8CDE-1C6B1EDA51C8}" srcId="{D7048465-D550-4AA4-B327-62BB271ABA4E}" destId="{27A39D3D-5192-4D61-AAF4-0623DEB53955}" srcOrd="3" destOrd="0" parTransId="{9F1069F0-EA3F-498B-819C-F10EACAB3684}" sibTransId="{9740D3D8-862A-40AD-B1A3-441AE8F30ED9}"/>
    <dgm:cxn modelId="{BC54AA76-FF3D-452D-BF12-74AC4F525BDF}" type="presOf" srcId="{476A385C-B112-4EDC-9B14-A1004F5D68D7}" destId="{6BF9CD2B-E6D6-46A5-BFED-69506772B780}" srcOrd="1" destOrd="0" presId="urn:microsoft.com/office/officeart/2005/8/layout/hierarchy2"/>
    <dgm:cxn modelId="{AFA22477-AE96-4DF4-846B-D2F7A678E0D2}" type="presOf" srcId="{27A39D3D-5192-4D61-AAF4-0623DEB53955}" destId="{42684AAD-F46E-44C3-8F43-05A6B6011965}" srcOrd="0" destOrd="0" presId="urn:microsoft.com/office/officeart/2005/8/layout/hierarchy2"/>
    <dgm:cxn modelId="{29949178-4CD9-4730-9CFA-F4639BA1BC38}" type="presOf" srcId="{4454E8BD-3886-4D32-A916-EC9033DF0716}" destId="{6363D3FC-2E62-4795-ABF2-4ADDAB90FB88}" srcOrd="0" destOrd="0" presId="urn:microsoft.com/office/officeart/2005/8/layout/hierarchy2"/>
    <dgm:cxn modelId="{61CC0C7C-C8CD-4139-8DF9-2C4190215EE2}" type="presOf" srcId="{6FBBD7BC-735F-4355-A4AD-CDB97BFC8BAE}" destId="{AD02603D-62D0-4F3F-9E3B-EF37A90A5605}" srcOrd="1" destOrd="0" presId="urn:microsoft.com/office/officeart/2005/8/layout/hierarchy2"/>
    <dgm:cxn modelId="{3F3CAC7F-B17E-424A-BC06-210301E4550A}" type="presOf" srcId="{137A626C-763A-4516-A832-A2C292907FB8}" destId="{93ED1CB3-81A2-4860-A771-FB0936EF6C21}" srcOrd="1" destOrd="0" presId="urn:microsoft.com/office/officeart/2005/8/layout/hierarchy2"/>
    <dgm:cxn modelId="{E4B4B77F-EC1C-4D29-9CE9-31EF17082906}" srcId="{B61591BC-C74B-4D3D-897E-4E4BDC948552}" destId="{1278AFD6-1BA1-4DB1-8C2A-821D2EE8E6CC}" srcOrd="1" destOrd="0" parTransId="{1F1F77AC-C384-4863-A565-8221B80AC59E}" sibTransId="{CE4957D9-A54D-4942-8CFB-16B27563BDB3}"/>
    <dgm:cxn modelId="{4C9A4183-885C-4013-B60F-08B9C37FEB29}" srcId="{D7048465-D550-4AA4-B327-62BB271ABA4E}" destId="{8FA85EA0-833B-44F3-9600-49CAA5CA0BFE}" srcOrd="1" destOrd="0" parTransId="{5E48FE98-F898-4269-94F4-8CE1D703019E}" sibTransId="{67513DAD-B01F-4D23-816F-27F1E75BDCC9}"/>
    <dgm:cxn modelId="{F5EF348A-7ABD-4927-87C8-E2B7642B35BA}" type="presOf" srcId="{0FEDB6DE-DDF5-43C9-B7D8-E1201A09B8CF}" destId="{7BC63F82-B773-4F3A-BE61-0E955CE11EE7}" srcOrd="0" destOrd="0" presId="urn:microsoft.com/office/officeart/2005/8/layout/hierarchy2"/>
    <dgm:cxn modelId="{0EC3D88B-1668-4D36-AEB6-A66225971E5D}" type="presOf" srcId="{60534B68-CECA-46DA-8536-B7F764C3D8F6}" destId="{7C3CE90E-5441-45D2-9226-0994D11127F4}" srcOrd="0" destOrd="0" presId="urn:microsoft.com/office/officeart/2005/8/layout/hierarchy2"/>
    <dgm:cxn modelId="{D6A36090-29B6-420D-947F-F5449EC1A0C2}" srcId="{0FEDB6DE-DDF5-43C9-B7D8-E1201A09B8CF}" destId="{D7048465-D550-4AA4-B327-62BB271ABA4E}" srcOrd="0" destOrd="0" parTransId="{1EB8C2B5-B426-456C-9B53-11E945479A35}" sibTransId="{A5BFB5A8-B5B2-46B4-8B25-E7015A85FB8F}"/>
    <dgm:cxn modelId="{7C459C95-EA0D-4517-A6C5-F1415A605992}" type="presOf" srcId="{26C15B7A-AB7D-4380-A49B-46BB231949C2}" destId="{C978C88C-72BA-44B8-A5FD-F6F7CC9E62F8}" srcOrd="0" destOrd="0" presId="urn:microsoft.com/office/officeart/2005/8/layout/hierarchy2"/>
    <dgm:cxn modelId="{F310B797-019E-44BC-AECC-224FDDEF923D}" type="presOf" srcId="{6FBBD7BC-735F-4355-A4AD-CDB97BFC8BAE}" destId="{50FBAEC3-333E-4FFD-A684-9B2233E90A61}" srcOrd="0" destOrd="0" presId="urn:microsoft.com/office/officeart/2005/8/layout/hierarchy2"/>
    <dgm:cxn modelId="{6365CB9B-7E7D-4B0D-B926-2BC8D8A0EB3F}" type="presOf" srcId="{A4385EB6-372B-40CC-89EC-AACBC22B00A3}" destId="{702B3520-6A92-41B8-A649-E66BE4FBB402}" srcOrd="0" destOrd="0" presId="urn:microsoft.com/office/officeart/2005/8/layout/hierarchy2"/>
    <dgm:cxn modelId="{055CBEAB-4897-4427-9B30-6C43CA9CBE7D}" type="presOf" srcId="{570BC5BE-7ED1-4036-B0EC-45DCECCCBC14}" destId="{F6BBF7A4-0EAE-4CF3-99A7-4D3913AB64CA}" srcOrd="1" destOrd="0" presId="urn:microsoft.com/office/officeart/2005/8/layout/hierarchy2"/>
    <dgm:cxn modelId="{31BEDCBA-2A6A-47E3-B19A-EDD936F72706}" type="presOf" srcId="{5E48FE98-F898-4269-94F4-8CE1D703019E}" destId="{91C556C0-55B2-4594-9CB0-7B5BA30B2FCA}" srcOrd="1" destOrd="0" presId="urn:microsoft.com/office/officeart/2005/8/layout/hierarchy2"/>
    <dgm:cxn modelId="{B3C3ECBC-5E36-4432-93F5-9C9258901B0D}" type="presOf" srcId="{9F1069F0-EA3F-498B-819C-F10EACAB3684}" destId="{65D5F06D-C0AD-4D51-BE8A-D96145BA0729}" srcOrd="1" destOrd="0" presId="urn:microsoft.com/office/officeart/2005/8/layout/hierarchy2"/>
    <dgm:cxn modelId="{E9E1CAC2-C128-482C-ADF9-2C6443D2FDEC}" type="presOf" srcId="{8FA85EA0-833B-44F3-9600-49CAA5CA0BFE}" destId="{9C95ECC9-13F7-4BF3-A461-2D296DF1EA36}" srcOrd="0" destOrd="0" presId="urn:microsoft.com/office/officeart/2005/8/layout/hierarchy2"/>
    <dgm:cxn modelId="{DA1869C9-5F99-49F6-A276-48B9B2338FDD}" srcId="{D7048465-D550-4AA4-B327-62BB271ABA4E}" destId="{26C15B7A-AB7D-4380-A49B-46BB231949C2}" srcOrd="2" destOrd="0" parTransId="{6FBBD7BC-735F-4355-A4AD-CDB97BFC8BAE}" sibTransId="{B52F8A79-DFE5-486B-9901-85E57354F9FC}"/>
    <dgm:cxn modelId="{21CE6BCE-29EF-4486-ADE1-BF0627793CCC}" type="presOf" srcId="{CAC8D94A-9E6E-412E-82FD-1B6896D682DA}" destId="{1A55D6EE-EAF0-4705-B6FA-BD11C01FB799}" srcOrd="1" destOrd="0" presId="urn:microsoft.com/office/officeart/2005/8/layout/hierarchy2"/>
    <dgm:cxn modelId="{27A551D6-A1A9-42C1-995B-F9E4B9B0E0B3}" type="presOf" srcId="{B61591BC-C74B-4D3D-897E-4E4BDC948552}" destId="{FA9FD2F9-05E4-4DCC-A4E9-32190A10B6FB}" srcOrd="0" destOrd="0" presId="urn:microsoft.com/office/officeart/2005/8/layout/hierarchy2"/>
    <dgm:cxn modelId="{47EC31DE-C509-4F0A-AC38-633C150387D6}" srcId="{8FA85EA0-833B-44F3-9600-49CAA5CA0BFE}" destId="{4454E8BD-3886-4D32-A916-EC9033DF0716}" srcOrd="0" destOrd="0" parTransId="{137A626C-763A-4516-A832-A2C292907FB8}" sibTransId="{7024DEE5-59D8-433F-9212-BC2828FF7458}"/>
    <dgm:cxn modelId="{3C813AE3-1A1D-4DC3-9BC7-C3F7B0AA03A3}" type="presOf" srcId="{CEA7B7BC-BB4B-4343-98F3-74DFC34A5FEE}" destId="{89B3A5CB-E723-4799-A077-5FBBCE00D79C}" srcOrd="0" destOrd="0" presId="urn:microsoft.com/office/officeart/2005/8/layout/hierarchy2"/>
    <dgm:cxn modelId="{25C3ADE4-8F2B-4CEF-ABF6-C6752890C1EB}" type="presOf" srcId="{9F1069F0-EA3F-498B-819C-F10EACAB3684}" destId="{FB299048-5D14-4530-8F9C-D9FB6F2473FE}" srcOrd="0" destOrd="0" presId="urn:microsoft.com/office/officeart/2005/8/layout/hierarchy2"/>
    <dgm:cxn modelId="{26707EE5-4F27-4E16-AC22-82F3D7D30D3D}" type="presOf" srcId="{07DABF69-CCEF-4189-A15A-CD2F7BB2333C}" destId="{98A0CD8A-9ECE-4229-96E2-B5C3D2BD18A8}" srcOrd="0" destOrd="0" presId="urn:microsoft.com/office/officeart/2005/8/layout/hierarchy2"/>
    <dgm:cxn modelId="{30743BF3-6408-4E8E-ACA0-0A0E7DEFFC53}" type="presOf" srcId="{1F1F77AC-C384-4863-A565-8221B80AC59E}" destId="{20CB1C0A-A204-4073-A6F3-AE09AA9C9B5E}" srcOrd="0" destOrd="0" presId="urn:microsoft.com/office/officeart/2005/8/layout/hierarchy2"/>
    <dgm:cxn modelId="{018148F5-EBDC-41BD-B627-D7E749E60BD6}" type="presOf" srcId="{5D904483-6624-410C-8EA5-1B2890B32317}" destId="{BC5B6C85-9E9C-482E-82C3-6381B222D9A8}" srcOrd="0" destOrd="0" presId="urn:microsoft.com/office/officeart/2005/8/layout/hierarchy2"/>
    <dgm:cxn modelId="{D69EFA0D-63B4-4613-8DDC-BB59A578EF66}" type="presParOf" srcId="{7BC63F82-B773-4F3A-BE61-0E955CE11EE7}" destId="{CFA878F9-45AB-4C2C-86BB-1805FE4D565A}" srcOrd="0" destOrd="0" presId="urn:microsoft.com/office/officeart/2005/8/layout/hierarchy2"/>
    <dgm:cxn modelId="{99BEBBC0-C5FA-42C8-ABDF-8E6BA9A3D94D}" type="presParOf" srcId="{CFA878F9-45AB-4C2C-86BB-1805FE4D565A}" destId="{E896A5ED-1AF5-4BB7-A1C1-612A65DEA95A}" srcOrd="0" destOrd="0" presId="urn:microsoft.com/office/officeart/2005/8/layout/hierarchy2"/>
    <dgm:cxn modelId="{D43F82AA-9B37-4C52-8741-D93F16DE40E9}" type="presParOf" srcId="{CFA878F9-45AB-4C2C-86BB-1805FE4D565A}" destId="{6167DA56-CAAC-48CF-8B47-522ADA36FE8A}" srcOrd="1" destOrd="0" presId="urn:microsoft.com/office/officeart/2005/8/layout/hierarchy2"/>
    <dgm:cxn modelId="{03A9BB34-37B2-4C19-9176-2ABAA266FEA5}" type="presParOf" srcId="{6167DA56-CAAC-48CF-8B47-522ADA36FE8A}" destId="{A2AE5D67-8C89-42F0-BB21-212E1F7B48E4}" srcOrd="0" destOrd="0" presId="urn:microsoft.com/office/officeart/2005/8/layout/hierarchy2"/>
    <dgm:cxn modelId="{21835655-09AA-452F-93E6-C847BA196B39}" type="presParOf" srcId="{A2AE5D67-8C89-42F0-BB21-212E1F7B48E4}" destId="{268311B3-AFDC-4E86-899E-AB2C5349EE2B}" srcOrd="0" destOrd="0" presId="urn:microsoft.com/office/officeart/2005/8/layout/hierarchy2"/>
    <dgm:cxn modelId="{9B104275-E9D9-44D2-A0CD-EAF332C273E1}" type="presParOf" srcId="{6167DA56-CAAC-48CF-8B47-522ADA36FE8A}" destId="{1B7EFCC5-0B60-418D-A05D-02E4271CF026}" srcOrd="1" destOrd="0" presId="urn:microsoft.com/office/officeart/2005/8/layout/hierarchy2"/>
    <dgm:cxn modelId="{EB99E6D0-C57B-4781-876D-7036A15F0482}" type="presParOf" srcId="{1B7EFCC5-0B60-418D-A05D-02E4271CF026}" destId="{FA9FD2F9-05E4-4DCC-A4E9-32190A10B6FB}" srcOrd="0" destOrd="0" presId="urn:microsoft.com/office/officeart/2005/8/layout/hierarchy2"/>
    <dgm:cxn modelId="{512AF614-5D61-414C-A03A-775498F4B230}" type="presParOf" srcId="{1B7EFCC5-0B60-418D-A05D-02E4271CF026}" destId="{FD9EB6A2-9F78-4541-AEFA-D7656A1248BF}" srcOrd="1" destOrd="0" presId="urn:microsoft.com/office/officeart/2005/8/layout/hierarchy2"/>
    <dgm:cxn modelId="{7F5F366F-26A8-4D2A-805D-186EC4E7C617}" type="presParOf" srcId="{FD9EB6A2-9F78-4541-AEFA-D7656A1248BF}" destId="{CB2535DC-2B77-4A19-88FE-3AD66CD88F2E}" srcOrd="0" destOrd="0" presId="urn:microsoft.com/office/officeart/2005/8/layout/hierarchy2"/>
    <dgm:cxn modelId="{B00655DC-AFA6-4D9A-95A5-2442306B58D0}" type="presParOf" srcId="{CB2535DC-2B77-4A19-88FE-3AD66CD88F2E}" destId="{6BF9CD2B-E6D6-46A5-BFED-69506772B780}" srcOrd="0" destOrd="0" presId="urn:microsoft.com/office/officeart/2005/8/layout/hierarchy2"/>
    <dgm:cxn modelId="{02EB3730-1B6F-4474-8595-2C6D69A5FC2E}" type="presParOf" srcId="{FD9EB6A2-9F78-4541-AEFA-D7656A1248BF}" destId="{33124F37-C7E4-4B18-B8B5-3A0854E24EA1}" srcOrd="1" destOrd="0" presId="urn:microsoft.com/office/officeart/2005/8/layout/hierarchy2"/>
    <dgm:cxn modelId="{60430513-55DF-4543-AD4D-87CA1F556326}" type="presParOf" srcId="{33124F37-C7E4-4B18-B8B5-3A0854E24EA1}" destId="{7C3CE90E-5441-45D2-9226-0994D11127F4}" srcOrd="0" destOrd="0" presId="urn:microsoft.com/office/officeart/2005/8/layout/hierarchy2"/>
    <dgm:cxn modelId="{52A57A18-541A-4180-84C2-F144751BE53C}" type="presParOf" srcId="{33124F37-C7E4-4B18-B8B5-3A0854E24EA1}" destId="{05F7F1AD-7C86-45B7-BAE0-89DD34F2B6FD}" srcOrd="1" destOrd="0" presId="urn:microsoft.com/office/officeart/2005/8/layout/hierarchy2"/>
    <dgm:cxn modelId="{C015452A-C121-4E38-B3E7-91EC0D6DD524}" type="presParOf" srcId="{FD9EB6A2-9F78-4541-AEFA-D7656A1248BF}" destId="{20CB1C0A-A204-4073-A6F3-AE09AA9C9B5E}" srcOrd="2" destOrd="0" presId="urn:microsoft.com/office/officeart/2005/8/layout/hierarchy2"/>
    <dgm:cxn modelId="{0ABFFD0D-998C-4463-948E-388E91EF8285}" type="presParOf" srcId="{20CB1C0A-A204-4073-A6F3-AE09AA9C9B5E}" destId="{BED775FF-3667-44CF-A2F3-B3FBC882CA09}" srcOrd="0" destOrd="0" presId="urn:microsoft.com/office/officeart/2005/8/layout/hierarchy2"/>
    <dgm:cxn modelId="{E58CD097-0544-43F4-8304-6BD91CD8297F}" type="presParOf" srcId="{FD9EB6A2-9F78-4541-AEFA-D7656A1248BF}" destId="{E72B52E2-D67B-424F-9AD1-EA1228958EE3}" srcOrd="3" destOrd="0" presId="urn:microsoft.com/office/officeart/2005/8/layout/hierarchy2"/>
    <dgm:cxn modelId="{4E5AB0F1-3DE6-424D-9128-9A871A221DA8}" type="presParOf" srcId="{E72B52E2-D67B-424F-9AD1-EA1228958EE3}" destId="{8086D914-47F5-4B99-AD7D-9844849831FD}" srcOrd="0" destOrd="0" presId="urn:microsoft.com/office/officeart/2005/8/layout/hierarchy2"/>
    <dgm:cxn modelId="{70E7AA6B-6C7C-47A0-B056-D0C5D60AA618}" type="presParOf" srcId="{E72B52E2-D67B-424F-9AD1-EA1228958EE3}" destId="{50D92105-A0DC-4B94-A2E3-E0A6CBA97DDF}" srcOrd="1" destOrd="0" presId="urn:microsoft.com/office/officeart/2005/8/layout/hierarchy2"/>
    <dgm:cxn modelId="{DDFC76F4-136C-4B9A-8A72-33292EC4E079}" type="presParOf" srcId="{6167DA56-CAAC-48CF-8B47-522ADA36FE8A}" destId="{684798F4-883C-45D5-BBE0-47D3E6C884AF}" srcOrd="2" destOrd="0" presId="urn:microsoft.com/office/officeart/2005/8/layout/hierarchy2"/>
    <dgm:cxn modelId="{5AD2CA93-63A2-41F8-AD2E-49DB30F18695}" type="presParOf" srcId="{684798F4-883C-45D5-BBE0-47D3E6C884AF}" destId="{91C556C0-55B2-4594-9CB0-7B5BA30B2FCA}" srcOrd="0" destOrd="0" presId="urn:microsoft.com/office/officeart/2005/8/layout/hierarchy2"/>
    <dgm:cxn modelId="{C60864CE-1076-4511-8E59-61B2E0671937}" type="presParOf" srcId="{6167DA56-CAAC-48CF-8B47-522ADA36FE8A}" destId="{CE1C1101-27EB-4002-8653-751D7ADE4000}" srcOrd="3" destOrd="0" presId="urn:microsoft.com/office/officeart/2005/8/layout/hierarchy2"/>
    <dgm:cxn modelId="{564A3AFD-024A-47DD-94E7-F8DFDB5CDAFA}" type="presParOf" srcId="{CE1C1101-27EB-4002-8653-751D7ADE4000}" destId="{9C95ECC9-13F7-4BF3-A461-2D296DF1EA36}" srcOrd="0" destOrd="0" presId="urn:microsoft.com/office/officeart/2005/8/layout/hierarchy2"/>
    <dgm:cxn modelId="{DBB4A7E4-D049-4B59-BEF7-F2E3E646B09A}" type="presParOf" srcId="{CE1C1101-27EB-4002-8653-751D7ADE4000}" destId="{9739C864-B6D4-4FAF-ADAA-925CF3D65403}" srcOrd="1" destOrd="0" presId="urn:microsoft.com/office/officeart/2005/8/layout/hierarchy2"/>
    <dgm:cxn modelId="{45F61B3B-749C-4D08-8D0D-CB285F0C05F0}" type="presParOf" srcId="{9739C864-B6D4-4FAF-ADAA-925CF3D65403}" destId="{9C2275A4-BC8D-4780-AB80-C3ADE978EAB9}" srcOrd="0" destOrd="0" presId="urn:microsoft.com/office/officeart/2005/8/layout/hierarchy2"/>
    <dgm:cxn modelId="{D97B0309-F071-4313-ADA9-EF04A661597E}" type="presParOf" srcId="{9C2275A4-BC8D-4780-AB80-C3ADE978EAB9}" destId="{93ED1CB3-81A2-4860-A771-FB0936EF6C21}" srcOrd="0" destOrd="0" presId="urn:microsoft.com/office/officeart/2005/8/layout/hierarchy2"/>
    <dgm:cxn modelId="{3444D408-50B6-4BB3-9E40-59AF2FFAEEB4}" type="presParOf" srcId="{9739C864-B6D4-4FAF-ADAA-925CF3D65403}" destId="{AFC432D0-D001-40A0-AFEB-449DFCCB0AE7}" srcOrd="1" destOrd="0" presId="urn:microsoft.com/office/officeart/2005/8/layout/hierarchy2"/>
    <dgm:cxn modelId="{2B0C66D7-2DAC-4C43-BAF1-98BDC590C87E}" type="presParOf" srcId="{AFC432D0-D001-40A0-AFEB-449DFCCB0AE7}" destId="{6363D3FC-2E62-4795-ABF2-4ADDAB90FB88}" srcOrd="0" destOrd="0" presId="urn:microsoft.com/office/officeart/2005/8/layout/hierarchy2"/>
    <dgm:cxn modelId="{B605271E-4873-4D6B-885C-00B1381D4513}" type="presParOf" srcId="{AFC432D0-D001-40A0-AFEB-449DFCCB0AE7}" destId="{F0211CCF-6ADC-4C9A-93FC-8B7142912BEF}" srcOrd="1" destOrd="0" presId="urn:microsoft.com/office/officeart/2005/8/layout/hierarchy2"/>
    <dgm:cxn modelId="{8DE66F3F-23E4-4ED9-8075-D7D9E140BD69}" type="presParOf" srcId="{6167DA56-CAAC-48CF-8B47-522ADA36FE8A}" destId="{50FBAEC3-333E-4FFD-A684-9B2233E90A61}" srcOrd="4" destOrd="0" presId="urn:microsoft.com/office/officeart/2005/8/layout/hierarchy2"/>
    <dgm:cxn modelId="{7A857455-C6BB-4074-8A0D-2141CF66D99A}" type="presParOf" srcId="{50FBAEC3-333E-4FFD-A684-9B2233E90A61}" destId="{AD02603D-62D0-4F3F-9E3B-EF37A90A5605}" srcOrd="0" destOrd="0" presId="urn:microsoft.com/office/officeart/2005/8/layout/hierarchy2"/>
    <dgm:cxn modelId="{BAD02D81-B05D-41F5-82D9-34DFF31947FF}" type="presParOf" srcId="{6167DA56-CAAC-48CF-8B47-522ADA36FE8A}" destId="{88EA9620-D57F-4E5D-A9EE-F8B64E626019}" srcOrd="5" destOrd="0" presId="urn:microsoft.com/office/officeart/2005/8/layout/hierarchy2"/>
    <dgm:cxn modelId="{FAAB4968-1B44-46D5-8D03-DB6C7AA70B8B}" type="presParOf" srcId="{88EA9620-D57F-4E5D-A9EE-F8B64E626019}" destId="{C978C88C-72BA-44B8-A5FD-F6F7CC9E62F8}" srcOrd="0" destOrd="0" presId="urn:microsoft.com/office/officeart/2005/8/layout/hierarchy2"/>
    <dgm:cxn modelId="{DCD16FB1-A700-48C5-A7EC-73606C5CD7A2}" type="presParOf" srcId="{88EA9620-D57F-4E5D-A9EE-F8B64E626019}" destId="{3880B3FA-62E7-4239-8116-16F04B5FCAEA}" srcOrd="1" destOrd="0" presId="urn:microsoft.com/office/officeart/2005/8/layout/hierarchy2"/>
    <dgm:cxn modelId="{E65EDB9F-24FB-4CE2-90BB-BCD953280747}" type="presParOf" srcId="{3880B3FA-62E7-4239-8116-16F04B5FCAEA}" destId="{E8C652A8-4A6E-4448-A780-4501B46C8090}" srcOrd="0" destOrd="0" presId="urn:microsoft.com/office/officeart/2005/8/layout/hierarchy2"/>
    <dgm:cxn modelId="{F096F52F-5849-4A58-AD0B-DD796A97F889}" type="presParOf" srcId="{E8C652A8-4A6E-4448-A780-4501B46C8090}" destId="{F6BBF7A4-0EAE-4CF3-99A7-4D3913AB64CA}" srcOrd="0" destOrd="0" presId="urn:microsoft.com/office/officeart/2005/8/layout/hierarchy2"/>
    <dgm:cxn modelId="{F2BEF9B2-B665-4755-A519-A54E1B0D6BE1}" type="presParOf" srcId="{3880B3FA-62E7-4239-8116-16F04B5FCAEA}" destId="{EBD90C0C-6405-4CCF-BC58-CABD566BB542}" srcOrd="1" destOrd="0" presId="urn:microsoft.com/office/officeart/2005/8/layout/hierarchy2"/>
    <dgm:cxn modelId="{5D169379-93D8-476B-9DF7-33F528F6E02E}" type="presParOf" srcId="{EBD90C0C-6405-4CCF-BC58-CABD566BB542}" destId="{89B3A5CB-E723-4799-A077-5FBBCE00D79C}" srcOrd="0" destOrd="0" presId="urn:microsoft.com/office/officeart/2005/8/layout/hierarchy2"/>
    <dgm:cxn modelId="{274599CB-59D0-4C23-A737-6C1EAB040014}" type="presParOf" srcId="{EBD90C0C-6405-4CCF-BC58-CABD566BB542}" destId="{D5C3DBC3-FBFB-48DC-8E89-A83BA0A5189A}" srcOrd="1" destOrd="0" presId="urn:microsoft.com/office/officeart/2005/8/layout/hierarchy2"/>
    <dgm:cxn modelId="{69FD3E9B-317B-4B12-81E5-79AF205AF7F1}" type="presParOf" srcId="{6167DA56-CAAC-48CF-8B47-522ADA36FE8A}" destId="{FB299048-5D14-4530-8F9C-D9FB6F2473FE}" srcOrd="6" destOrd="0" presId="urn:microsoft.com/office/officeart/2005/8/layout/hierarchy2"/>
    <dgm:cxn modelId="{128DB371-5619-4A08-B146-D074A53221A3}" type="presParOf" srcId="{FB299048-5D14-4530-8F9C-D9FB6F2473FE}" destId="{65D5F06D-C0AD-4D51-BE8A-D96145BA0729}" srcOrd="0" destOrd="0" presId="urn:microsoft.com/office/officeart/2005/8/layout/hierarchy2"/>
    <dgm:cxn modelId="{55A40BD9-0B3D-4F15-9DEC-0E217415C1FD}" type="presParOf" srcId="{6167DA56-CAAC-48CF-8B47-522ADA36FE8A}" destId="{3D99A26A-DBBC-481B-99EF-F873A69C9D33}" srcOrd="7" destOrd="0" presId="urn:microsoft.com/office/officeart/2005/8/layout/hierarchy2"/>
    <dgm:cxn modelId="{6419ECF9-04E1-44D8-A321-7C52923C140A}" type="presParOf" srcId="{3D99A26A-DBBC-481B-99EF-F873A69C9D33}" destId="{42684AAD-F46E-44C3-8F43-05A6B6011965}" srcOrd="0" destOrd="0" presId="urn:microsoft.com/office/officeart/2005/8/layout/hierarchy2"/>
    <dgm:cxn modelId="{0CC280F9-AEFE-497D-B261-7BBF419ACDB4}" type="presParOf" srcId="{3D99A26A-DBBC-481B-99EF-F873A69C9D33}" destId="{A35E38A3-5C10-4856-AFE8-8BEF718B21A7}" srcOrd="1" destOrd="0" presId="urn:microsoft.com/office/officeart/2005/8/layout/hierarchy2"/>
    <dgm:cxn modelId="{67D22334-8CAF-4F65-A048-212FE15E3876}" type="presParOf" srcId="{A35E38A3-5C10-4856-AFE8-8BEF718B21A7}" destId="{702B3520-6A92-41B8-A649-E66BE4FBB402}" srcOrd="0" destOrd="0" presId="urn:microsoft.com/office/officeart/2005/8/layout/hierarchy2"/>
    <dgm:cxn modelId="{3E26F03E-5E16-48CB-BA04-FB80F99EB3AE}" type="presParOf" srcId="{702B3520-6A92-41B8-A649-E66BE4FBB402}" destId="{19B322B3-2527-4B85-BC94-31A8F687FF96}" srcOrd="0" destOrd="0" presId="urn:microsoft.com/office/officeart/2005/8/layout/hierarchy2"/>
    <dgm:cxn modelId="{5049C429-5835-4D5B-A245-BC52765DC684}" type="presParOf" srcId="{A35E38A3-5C10-4856-AFE8-8BEF718B21A7}" destId="{4B8926EA-2E4B-45AC-84C2-8D112522F67E}" srcOrd="1" destOrd="0" presId="urn:microsoft.com/office/officeart/2005/8/layout/hierarchy2"/>
    <dgm:cxn modelId="{C5C691C7-E80B-4659-A15B-C858FBFC439B}" type="presParOf" srcId="{4B8926EA-2E4B-45AC-84C2-8D112522F67E}" destId="{98A0CD8A-9ECE-4229-96E2-B5C3D2BD18A8}" srcOrd="0" destOrd="0" presId="urn:microsoft.com/office/officeart/2005/8/layout/hierarchy2"/>
    <dgm:cxn modelId="{B022F38C-22AA-4E48-91C7-3DE5BA868607}" type="presParOf" srcId="{4B8926EA-2E4B-45AC-84C2-8D112522F67E}" destId="{B23B39C6-1A0F-4646-B040-FE21F12A3A33}" srcOrd="1" destOrd="0" presId="urn:microsoft.com/office/officeart/2005/8/layout/hierarchy2"/>
    <dgm:cxn modelId="{ED70D6FB-1633-4600-B2F2-7A17B0E3CBA1}" type="presParOf" srcId="{6167DA56-CAAC-48CF-8B47-522ADA36FE8A}" destId="{803242E0-AC02-43F1-B944-C98F3855D7BB}" srcOrd="8" destOrd="0" presId="urn:microsoft.com/office/officeart/2005/8/layout/hierarchy2"/>
    <dgm:cxn modelId="{5ADD274A-F4D2-41B1-B31A-5E27476C26B2}" type="presParOf" srcId="{803242E0-AC02-43F1-B944-C98F3855D7BB}" destId="{1A55D6EE-EAF0-4705-B6FA-BD11C01FB799}" srcOrd="0" destOrd="0" presId="urn:microsoft.com/office/officeart/2005/8/layout/hierarchy2"/>
    <dgm:cxn modelId="{1CFC4B90-D114-48B4-81E8-EAD63C85C567}" type="presParOf" srcId="{6167DA56-CAAC-48CF-8B47-522ADA36FE8A}" destId="{B152D3E7-E9C7-458C-BCFF-A9AC23B07922}" srcOrd="9" destOrd="0" presId="urn:microsoft.com/office/officeart/2005/8/layout/hierarchy2"/>
    <dgm:cxn modelId="{53093778-EC0F-4AE1-9B7A-46EBC2429F3F}" type="presParOf" srcId="{B152D3E7-E9C7-458C-BCFF-A9AC23B07922}" destId="{6260F3D9-2092-4013-90F6-80DCA9929CFD}" srcOrd="0" destOrd="0" presId="urn:microsoft.com/office/officeart/2005/8/layout/hierarchy2"/>
    <dgm:cxn modelId="{19BD64CD-155F-435D-8EA6-06D8AB4B0AC0}" type="presParOf" srcId="{B152D3E7-E9C7-458C-BCFF-A9AC23B07922}" destId="{23243B1D-FCF6-4250-9B23-54E3D0D380EB}" srcOrd="1" destOrd="0" presId="urn:microsoft.com/office/officeart/2005/8/layout/hierarchy2"/>
    <dgm:cxn modelId="{F7CE06A9-E883-46C7-B0B3-D50413BE499E}" type="presParOf" srcId="{23243B1D-FCF6-4250-9B23-54E3D0D380EB}" destId="{79B8CF6F-739D-48A6-82AF-DDBE71BB2D42}" srcOrd="0" destOrd="0" presId="urn:microsoft.com/office/officeart/2005/8/layout/hierarchy2"/>
    <dgm:cxn modelId="{C0440EC2-FE92-4093-96B7-82166D5D784E}" type="presParOf" srcId="{79B8CF6F-739D-48A6-82AF-DDBE71BB2D42}" destId="{39C0E2CB-012B-4C19-9D9C-CDC3EC78E2FE}" srcOrd="0" destOrd="0" presId="urn:microsoft.com/office/officeart/2005/8/layout/hierarchy2"/>
    <dgm:cxn modelId="{501CC66E-9086-4E8E-A8D8-6FB02D8880A8}" type="presParOf" srcId="{23243B1D-FCF6-4250-9B23-54E3D0D380EB}" destId="{475DCB00-7D14-4ADB-9AB9-A1BB505AF31D}" srcOrd="1" destOrd="0" presId="urn:microsoft.com/office/officeart/2005/8/layout/hierarchy2"/>
    <dgm:cxn modelId="{AC625E4D-0B06-4774-BDD8-098A946CD560}" type="presParOf" srcId="{475DCB00-7D14-4ADB-9AB9-A1BB505AF31D}" destId="{BC5B6C85-9E9C-482E-82C3-6381B222D9A8}" srcOrd="0" destOrd="0" presId="urn:microsoft.com/office/officeart/2005/8/layout/hierarchy2"/>
    <dgm:cxn modelId="{CC71FC06-D940-4086-8CAC-FCC30A98CE18}" type="presParOf" srcId="{475DCB00-7D14-4ADB-9AB9-A1BB505AF31D}" destId="{1EA10B2D-DFE0-47A1-A80F-F58A2E1AF5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237847"/>
          <a:ext cx="7488832" cy="6511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기획 동기 및 필요성</a:t>
          </a:r>
        </a:p>
      </dsp:txBody>
      <dsp:txXfrm>
        <a:off x="31784" y="269631"/>
        <a:ext cx="7425264" cy="587537"/>
      </dsp:txXfrm>
    </dsp:sp>
    <dsp:sp modelId="{7B5FABF5-F038-4493-9853-9EE72ED15887}">
      <dsp:nvSpPr>
        <dsp:cNvPr id="0" name=""/>
        <dsp:cNvSpPr/>
      </dsp:nvSpPr>
      <dsp:spPr>
        <a:xfrm>
          <a:off x="0" y="876398"/>
          <a:ext cx="7488832" cy="165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b="1" kern="1200" dirty="0"/>
            <a:t>스마트 신발장은 기본적으로 신발 살균 및 방향제 분사</a:t>
          </a:r>
          <a:r>
            <a:rPr lang="en-US" altLang="ko-KR" sz="1600" b="1" kern="1200" dirty="0"/>
            <a:t>, </a:t>
          </a:r>
          <a:r>
            <a:rPr lang="ko-KR" altLang="en-US" sz="1600" b="1" kern="1200" dirty="0"/>
            <a:t>온</a:t>
          </a:r>
          <a:r>
            <a:rPr lang="en-US" altLang="ko-KR" sz="1600" b="1" kern="1200" dirty="0"/>
            <a:t>/</a:t>
          </a:r>
          <a:r>
            <a:rPr lang="ko-KR" altLang="en-US" sz="1600" b="1" kern="1200" dirty="0"/>
            <a:t>습도에 따른 팬 쿨러 조절 그리고 외부에 미세먼지 농도측정 등 여러 가지 기능이 들어간 복합적인 제품이기 때문에 현대인들에게 필요한 제품 중 하나라고 생각합니다</a:t>
          </a:r>
          <a:r>
            <a:rPr lang="en-US" altLang="ko-KR" sz="1600" b="1" kern="1200" dirty="0"/>
            <a:t>. </a:t>
          </a:r>
          <a:r>
            <a:rPr lang="ko-KR" altLang="en-US" sz="1600" b="1" kern="1200" dirty="0"/>
            <a:t>그리고 바쁜 생활을 하는 사회인들에게는 큰 불편감을 가지고 있어 좀 더 편리한 생활을 위해 스마트 신발장을 기획하게 되었습니다</a:t>
          </a:r>
          <a:r>
            <a:rPr lang="en-US" altLang="ko-KR" sz="1600" b="1" kern="1200" dirty="0"/>
            <a:t>.</a:t>
          </a:r>
          <a:endParaRPr lang="ko-KR" altLang="en-US" sz="1600" b="1" kern="1200" dirty="0"/>
        </a:p>
      </dsp:txBody>
      <dsp:txXfrm>
        <a:off x="0" y="876398"/>
        <a:ext cx="7488832" cy="1651860"/>
      </dsp:txXfrm>
    </dsp:sp>
    <dsp:sp modelId="{DCA69EE7-7518-452A-9B05-6BBFE7933FCF}">
      <dsp:nvSpPr>
        <dsp:cNvPr id="0" name=""/>
        <dsp:cNvSpPr/>
      </dsp:nvSpPr>
      <dsp:spPr>
        <a:xfrm>
          <a:off x="0" y="2528258"/>
          <a:ext cx="7488832" cy="6241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목표 및 주요수행내용</a:t>
          </a:r>
          <a:endParaRPr lang="en-US" altLang="ko-KR" sz="2000" b="1" kern="1200" dirty="0"/>
        </a:p>
      </dsp:txBody>
      <dsp:txXfrm>
        <a:off x="30471" y="2558729"/>
        <a:ext cx="7427890" cy="563252"/>
      </dsp:txXfrm>
    </dsp:sp>
    <dsp:sp modelId="{1BF8E976-FB6D-4F3E-929E-7096ED7134CB}">
      <dsp:nvSpPr>
        <dsp:cNvPr id="0" name=""/>
        <dsp:cNvSpPr/>
      </dsp:nvSpPr>
      <dsp:spPr>
        <a:xfrm>
          <a:off x="0" y="3152452"/>
          <a:ext cx="7488832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b="1" kern="1200" dirty="0"/>
            <a:t>신발장에 부착되어 있는 각종 센서들이 복합적으로 정상적으로 작동 할 수 있도록 설계</a:t>
          </a:r>
          <a:endParaRPr lang="en-US" altLang="ko-KR" sz="16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b="1" kern="1200" dirty="0"/>
            <a:t>편리성과 효율성 증가</a:t>
          </a:r>
          <a:endParaRPr lang="en-US" altLang="ko-KR" sz="1600" b="1" kern="1200" dirty="0"/>
        </a:p>
      </dsp:txBody>
      <dsp:txXfrm>
        <a:off x="0" y="3152452"/>
        <a:ext cx="7488832" cy="1086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6A5ED-1AF5-4BB7-A1C1-612A65DEA95A}">
      <dsp:nvSpPr>
        <dsp:cNvPr id="0" name=""/>
        <dsp:cNvSpPr/>
      </dsp:nvSpPr>
      <dsp:spPr>
        <a:xfrm>
          <a:off x="1422895" y="2360672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대동 단결</a:t>
          </a:r>
        </a:p>
      </dsp:txBody>
      <dsp:txXfrm>
        <a:off x="1444727" y="2382504"/>
        <a:ext cx="1447112" cy="701724"/>
      </dsp:txXfrm>
    </dsp:sp>
    <dsp:sp modelId="{A2AE5D67-8C89-42F0-BB21-212E1F7B48E4}">
      <dsp:nvSpPr>
        <dsp:cNvPr id="0" name=""/>
        <dsp:cNvSpPr/>
      </dsp:nvSpPr>
      <dsp:spPr>
        <a:xfrm rot="17230830">
          <a:off x="2202440" y="1755705"/>
          <a:ext cx="201877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18771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61357" y="1718551"/>
        <a:ext cx="100938" cy="100938"/>
      </dsp:txXfrm>
    </dsp:sp>
    <dsp:sp modelId="{FA9FD2F9-05E4-4DCC-A4E9-32190A10B6FB}">
      <dsp:nvSpPr>
        <dsp:cNvPr id="0" name=""/>
        <dsp:cNvSpPr/>
      </dsp:nvSpPr>
      <dsp:spPr>
        <a:xfrm>
          <a:off x="3509982" y="431980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김건욱</a:t>
          </a:r>
          <a:endParaRPr lang="ko-KR" altLang="en-US" sz="1200" kern="1200" dirty="0"/>
        </a:p>
      </dsp:txBody>
      <dsp:txXfrm>
        <a:off x="3531814" y="453812"/>
        <a:ext cx="1447112" cy="701724"/>
      </dsp:txXfrm>
    </dsp:sp>
    <dsp:sp modelId="{CB2535DC-2B77-4A19-88FE-3AD66CD88F2E}">
      <dsp:nvSpPr>
        <dsp:cNvPr id="0" name=""/>
        <dsp:cNvSpPr/>
      </dsp:nvSpPr>
      <dsp:spPr>
        <a:xfrm rot="19457599">
          <a:off x="4931734" y="577060"/>
          <a:ext cx="73435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4358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80555" y="572016"/>
        <a:ext cx="36717" cy="36717"/>
      </dsp:txXfrm>
    </dsp:sp>
    <dsp:sp modelId="{7C3CE90E-5441-45D2-9226-0994D11127F4}">
      <dsp:nvSpPr>
        <dsp:cNvPr id="0" name=""/>
        <dsp:cNvSpPr/>
      </dsp:nvSpPr>
      <dsp:spPr>
        <a:xfrm>
          <a:off x="5597069" y="3382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제작 총괄</a:t>
          </a:r>
        </a:p>
      </dsp:txBody>
      <dsp:txXfrm>
        <a:off x="5618901" y="25214"/>
        <a:ext cx="1447112" cy="701724"/>
      </dsp:txXfrm>
    </dsp:sp>
    <dsp:sp modelId="{20CB1C0A-A204-4073-A6F3-AE09AA9C9B5E}">
      <dsp:nvSpPr>
        <dsp:cNvPr id="0" name=""/>
        <dsp:cNvSpPr/>
      </dsp:nvSpPr>
      <dsp:spPr>
        <a:xfrm rot="2142401">
          <a:off x="4931734" y="1005658"/>
          <a:ext cx="73435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4358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80555" y="1000615"/>
        <a:ext cx="36717" cy="36717"/>
      </dsp:txXfrm>
    </dsp:sp>
    <dsp:sp modelId="{8086D914-47F5-4B99-AD7D-9844849831FD}">
      <dsp:nvSpPr>
        <dsp:cNvPr id="0" name=""/>
        <dsp:cNvSpPr/>
      </dsp:nvSpPr>
      <dsp:spPr>
        <a:xfrm>
          <a:off x="5597069" y="860579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가스센서</a:t>
          </a:r>
          <a:r>
            <a:rPr lang="en-US" altLang="ko-KR" sz="1200" kern="1200" dirty="0"/>
            <a:t>+</a:t>
          </a:r>
          <a:r>
            <a:rPr lang="ko-KR" altLang="en-US" sz="1200" kern="1200" dirty="0" err="1"/>
            <a:t>서보모터</a:t>
          </a:r>
          <a:r>
            <a:rPr lang="en-US" altLang="ko-KR" sz="1200" kern="1200" dirty="0"/>
            <a:t>(</a:t>
          </a:r>
          <a:r>
            <a:rPr lang="ko-KR" altLang="en-US" sz="1200" kern="1200" dirty="0"/>
            <a:t>방향제 분사 제작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5618901" y="882411"/>
        <a:ext cx="1447112" cy="701724"/>
      </dsp:txXfrm>
    </dsp:sp>
    <dsp:sp modelId="{684798F4-883C-45D5-BBE0-47D3E6C884AF}">
      <dsp:nvSpPr>
        <dsp:cNvPr id="0" name=""/>
        <dsp:cNvSpPr/>
      </dsp:nvSpPr>
      <dsp:spPr>
        <a:xfrm rot="18770822">
          <a:off x="2773391" y="2398603"/>
          <a:ext cx="87687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76871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89905" y="2389996"/>
        <a:ext cx="43843" cy="43843"/>
      </dsp:txXfrm>
    </dsp:sp>
    <dsp:sp modelId="{9C95ECC9-13F7-4BF3-A461-2D296DF1EA36}">
      <dsp:nvSpPr>
        <dsp:cNvPr id="0" name=""/>
        <dsp:cNvSpPr/>
      </dsp:nvSpPr>
      <dsp:spPr>
        <a:xfrm>
          <a:off x="3509982" y="1717775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이호석</a:t>
          </a:r>
        </a:p>
      </dsp:txBody>
      <dsp:txXfrm>
        <a:off x="3531814" y="1739607"/>
        <a:ext cx="1447112" cy="701724"/>
      </dsp:txXfrm>
    </dsp:sp>
    <dsp:sp modelId="{9C2275A4-BC8D-4780-AB80-C3ADE978EAB9}">
      <dsp:nvSpPr>
        <dsp:cNvPr id="0" name=""/>
        <dsp:cNvSpPr/>
      </dsp:nvSpPr>
      <dsp:spPr>
        <a:xfrm>
          <a:off x="5000758" y="2077154"/>
          <a:ext cx="5963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6310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84006" y="2075561"/>
        <a:ext cx="29815" cy="29815"/>
      </dsp:txXfrm>
    </dsp:sp>
    <dsp:sp modelId="{6363D3FC-2E62-4795-ABF2-4ADDAB90FB88}">
      <dsp:nvSpPr>
        <dsp:cNvPr id="0" name=""/>
        <dsp:cNvSpPr/>
      </dsp:nvSpPr>
      <dsp:spPr>
        <a:xfrm>
          <a:off x="5597069" y="1717775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LCD </a:t>
          </a:r>
          <a:r>
            <a:rPr lang="ko-KR" altLang="en-US" sz="1200" kern="1200" dirty="0"/>
            <a:t>및 </a:t>
          </a:r>
          <a:r>
            <a:rPr lang="ko-KR" altLang="en-US" sz="1200" kern="1200" dirty="0" err="1"/>
            <a:t>팬쿨러</a:t>
          </a:r>
          <a:r>
            <a:rPr lang="ko-KR" altLang="en-US" sz="1200" kern="1200" dirty="0"/>
            <a:t> 제작</a:t>
          </a:r>
        </a:p>
      </dsp:txBody>
      <dsp:txXfrm>
        <a:off x="5618901" y="1739607"/>
        <a:ext cx="1447112" cy="701724"/>
      </dsp:txXfrm>
    </dsp:sp>
    <dsp:sp modelId="{50FBAEC3-333E-4FFD-A684-9B2233E90A61}">
      <dsp:nvSpPr>
        <dsp:cNvPr id="0" name=""/>
        <dsp:cNvSpPr/>
      </dsp:nvSpPr>
      <dsp:spPr>
        <a:xfrm rot="1186030">
          <a:off x="2895002" y="2827201"/>
          <a:ext cx="6336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3648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95985" y="2824675"/>
        <a:ext cx="31682" cy="31682"/>
      </dsp:txXfrm>
    </dsp:sp>
    <dsp:sp modelId="{C978C88C-72BA-44B8-A5FD-F6F7CC9E62F8}">
      <dsp:nvSpPr>
        <dsp:cNvPr id="0" name=""/>
        <dsp:cNvSpPr/>
      </dsp:nvSpPr>
      <dsp:spPr>
        <a:xfrm>
          <a:off x="3509982" y="2574972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장원용</a:t>
          </a:r>
        </a:p>
      </dsp:txBody>
      <dsp:txXfrm>
        <a:off x="3531814" y="2596804"/>
        <a:ext cx="1447112" cy="701724"/>
      </dsp:txXfrm>
    </dsp:sp>
    <dsp:sp modelId="{E8C652A8-4A6E-4448-A780-4501B46C8090}">
      <dsp:nvSpPr>
        <dsp:cNvPr id="0" name=""/>
        <dsp:cNvSpPr/>
      </dsp:nvSpPr>
      <dsp:spPr>
        <a:xfrm>
          <a:off x="5000758" y="2934350"/>
          <a:ext cx="5963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6310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84006" y="2932758"/>
        <a:ext cx="29815" cy="29815"/>
      </dsp:txXfrm>
    </dsp:sp>
    <dsp:sp modelId="{89B3A5CB-E723-4799-A077-5FBBCE00D79C}">
      <dsp:nvSpPr>
        <dsp:cNvPr id="0" name=""/>
        <dsp:cNvSpPr/>
      </dsp:nvSpPr>
      <dsp:spPr>
        <a:xfrm>
          <a:off x="5597069" y="2574972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UV LED </a:t>
          </a:r>
          <a:r>
            <a:rPr lang="ko-KR" altLang="en-US" sz="1200" kern="1200" dirty="0"/>
            <a:t>제작</a:t>
          </a:r>
        </a:p>
      </dsp:txBody>
      <dsp:txXfrm>
        <a:off x="5618901" y="2596804"/>
        <a:ext cx="1447112" cy="701724"/>
      </dsp:txXfrm>
    </dsp:sp>
    <dsp:sp modelId="{FB299048-5D14-4530-8F9C-D9FB6F2473FE}">
      <dsp:nvSpPr>
        <dsp:cNvPr id="0" name=""/>
        <dsp:cNvSpPr/>
      </dsp:nvSpPr>
      <dsp:spPr>
        <a:xfrm rot="3654187">
          <a:off x="2598701" y="3255799"/>
          <a:ext cx="12262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6250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81170" y="3238458"/>
        <a:ext cx="61312" cy="61312"/>
      </dsp:txXfrm>
    </dsp:sp>
    <dsp:sp modelId="{42684AAD-F46E-44C3-8F43-05A6B6011965}">
      <dsp:nvSpPr>
        <dsp:cNvPr id="0" name=""/>
        <dsp:cNvSpPr/>
      </dsp:nvSpPr>
      <dsp:spPr>
        <a:xfrm>
          <a:off x="3509982" y="3432168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윤성훈</a:t>
          </a:r>
        </a:p>
      </dsp:txBody>
      <dsp:txXfrm>
        <a:off x="3531814" y="3454000"/>
        <a:ext cx="1447112" cy="701724"/>
      </dsp:txXfrm>
    </dsp:sp>
    <dsp:sp modelId="{702B3520-6A92-41B8-A649-E66BE4FBB402}">
      <dsp:nvSpPr>
        <dsp:cNvPr id="0" name=""/>
        <dsp:cNvSpPr/>
      </dsp:nvSpPr>
      <dsp:spPr>
        <a:xfrm>
          <a:off x="5000758" y="3791547"/>
          <a:ext cx="5963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6310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84006" y="3789955"/>
        <a:ext cx="29815" cy="29815"/>
      </dsp:txXfrm>
    </dsp:sp>
    <dsp:sp modelId="{98A0CD8A-9ECE-4229-96E2-B5C3D2BD18A8}">
      <dsp:nvSpPr>
        <dsp:cNvPr id="0" name=""/>
        <dsp:cNvSpPr/>
      </dsp:nvSpPr>
      <dsp:spPr>
        <a:xfrm>
          <a:off x="5597069" y="3432168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UVLED </a:t>
          </a:r>
          <a:r>
            <a:rPr lang="ko-KR" altLang="en-US" sz="1200" kern="1200" dirty="0"/>
            <a:t>제작</a:t>
          </a:r>
        </a:p>
      </dsp:txBody>
      <dsp:txXfrm>
        <a:off x="5618901" y="3454000"/>
        <a:ext cx="1447112" cy="701724"/>
      </dsp:txXfrm>
    </dsp:sp>
    <dsp:sp modelId="{803242E0-AC02-43F1-B944-C98F3855D7BB}">
      <dsp:nvSpPr>
        <dsp:cNvPr id="0" name=""/>
        <dsp:cNvSpPr/>
      </dsp:nvSpPr>
      <dsp:spPr>
        <a:xfrm rot="4369170">
          <a:off x="2202440" y="3684397"/>
          <a:ext cx="201877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18771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61357" y="3647243"/>
        <a:ext cx="100938" cy="100938"/>
      </dsp:txXfrm>
    </dsp:sp>
    <dsp:sp modelId="{6260F3D9-2092-4013-90F6-80DCA9929CFD}">
      <dsp:nvSpPr>
        <dsp:cNvPr id="0" name=""/>
        <dsp:cNvSpPr/>
      </dsp:nvSpPr>
      <dsp:spPr>
        <a:xfrm>
          <a:off x="3509982" y="4289365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윤태인</a:t>
          </a:r>
        </a:p>
      </dsp:txBody>
      <dsp:txXfrm>
        <a:off x="3531814" y="4311197"/>
        <a:ext cx="1447112" cy="701724"/>
      </dsp:txXfrm>
    </dsp:sp>
    <dsp:sp modelId="{79B8CF6F-739D-48A6-82AF-DDBE71BB2D42}">
      <dsp:nvSpPr>
        <dsp:cNvPr id="0" name=""/>
        <dsp:cNvSpPr/>
      </dsp:nvSpPr>
      <dsp:spPr>
        <a:xfrm>
          <a:off x="5000758" y="4648743"/>
          <a:ext cx="5963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6310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84006" y="4647151"/>
        <a:ext cx="29815" cy="29815"/>
      </dsp:txXfrm>
    </dsp:sp>
    <dsp:sp modelId="{BC5B6C85-9E9C-482E-82C3-6381B222D9A8}">
      <dsp:nvSpPr>
        <dsp:cNvPr id="0" name=""/>
        <dsp:cNvSpPr/>
      </dsp:nvSpPr>
      <dsp:spPr>
        <a:xfrm>
          <a:off x="5597069" y="4289365"/>
          <a:ext cx="1490776" cy="745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초음파센서</a:t>
          </a:r>
          <a:r>
            <a:rPr lang="en-US" altLang="ko-KR" sz="1200" kern="1200" dirty="0"/>
            <a:t>+</a:t>
          </a:r>
          <a:r>
            <a:rPr lang="ko-KR" altLang="en-US" sz="1200" kern="1200" dirty="0" err="1"/>
            <a:t>서보모터</a:t>
          </a:r>
          <a:r>
            <a:rPr lang="en-US" altLang="ko-KR" sz="1200" kern="1200" dirty="0"/>
            <a:t>(</a:t>
          </a:r>
          <a:r>
            <a:rPr lang="ko-KR" altLang="en-US" sz="1200" kern="1200" dirty="0"/>
            <a:t>자동문 제작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5618901" y="4311197"/>
        <a:ext cx="1447112" cy="701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65771C21-3757-4199-83DE-22960358A2A5}" type="datetime1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025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71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65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241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376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59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89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070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932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35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616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53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1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4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91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92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73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33311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3.png"  /><Relationship Id="rId4" Type="http://schemas.openxmlformats.org/officeDocument/2006/relationships/image" Target="../media/image12.png"  /><Relationship Id="rId5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diagramData" Target="../diagrams/data1.xml"  /><Relationship Id="rId4" Type="http://schemas.openxmlformats.org/officeDocument/2006/relationships/diagramLayout" Target="../diagrams/layout1.xml"  /><Relationship Id="rId5" Type="http://schemas.openxmlformats.org/officeDocument/2006/relationships/diagramQuickStyle" Target="../diagrams/quickStyle1.xml"  /><Relationship Id="rId6" Type="http://schemas.openxmlformats.org/officeDocument/2006/relationships/diagramColors" Target="../diagrams/colors1.xml"  /><Relationship Id="rId7" Type="http://schemas.microsoft.com/office/2007/relationships/diagramDrawing" Target="../diagrams/drawing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diagramData" Target="../diagrams/data2.xml"  /><Relationship Id="rId4" Type="http://schemas.openxmlformats.org/officeDocument/2006/relationships/diagramLayout" Target="../diagrams/layout2.xml"  /><Relationship Id="rId5" Type="http://schemas.openxmlformats.org/officeDocument/2006/relationships/diagramQuickStyle" Target="../diagrams/quickStyle2.xml"  /><Relationship Id="rId6" Type="http://schemas.openxmlformats.org/officeDocument/2006/relationships/diagramColors" Target="../diagrams/colors2.xml"  /><Relationship Id="rId7" Type="http://schemas.microsoft.com/office/2007/relationships/diagramDrawing" Target="../diagrams/drawing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314096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대동단결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400" b="1" dirty="0">
                <a:solidFill>
                  <a:schemeClr val="tx2">
                    <a:lumMod val="50000"/>
                  </a:schemeClr>
                </a:solidFill>
              </a:rPr>
              <a:t>스마트 신발장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6256" y="4797152"/>
            <a:ext cx="2376264" cy="145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91611561 </a:t>
            </a:r>
            <a:r>
              <a:rPr lang="ko-KR" altLang="en-US" b="1">
                <a:solidFill>
                  <a:schemeClr val="bg1"/>
                </a:solidFill>
              </a:rPr>
              <a:t>김건욱</a:t>
            </a:r>
            <a:endParaRPr lang="ko-KR" altLang="en-US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91515315 </a:t>
            </a:r>
            <a:r>
              <a:rPr lang="ko-KR" altLang="en-US" b="1">
                <a:solidFill>
                  <a:schemeClr val="bg1"/>
                </a:solidFill>
              </a:rPr>
              <a:t>이호석</a:t>
            </a:r>
            <a:endParaRPr lang="ko-KR" altLang="en-US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91614252 </a:t>
            </a:r>
            <a:r>
              <a:rPr lang="ko-KR" altLang="en-US" b="1">
                <a:solidFill>
                  <a:schemeClr val="bg1"/>
                </a:solidFill>
              </a:rPr>
              <a:t>윤성훈</a:t>
            </a:r>
            <a:endParaRPr lang="ko-KR" altLang="en-US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91614343 </a:t>
            </a:r>
            <a:r>
              <a:rPr lang="ko-KR" altLang="en-US" b="1">
                <a:solidFill>
                  <a:schemeClr val="bg1"/>
                </a:solidFill>
              </a:rPr>
              <a:t>장원용</a:t>
            </a:r>
            <a:endParaRPr lang="ko-KR" altLang="en-US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91614276 </a:t>
            </a:r>
            <a:r>
              <a:rPr lang="ko-KR" altLang="en-US" b="1">
                <a:solidFill>
                  <a:schemeClr val="bg1"/>
                </a:solidFill>
              </a:rPr>
              <a:t>윤태인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8213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기능소개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7215AA-A614-4239-94D2-9DC7C0514ACA}"/>
              </a:ext>
            </a:extLst>
          </p:cNvPr>
          <p:cNvSpPr/>
          <p:nvPr/>
        </p:nvSpPr>
        <p:spPr>
          <a:xfrm>
            <a:off x="715749" y="4566174"/>
            <a:ext cx="187220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살균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8FF6BF-8F26-41B1-AEE5-A387FEAA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3" y="1192656"/>
            <a:ext cx="3750673" cy="24242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FDEFC4-157D-458E-BF86-8A9D2B7DC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92656"/>
            <a:ext cx="3960440" cy="24242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29982A-EF8C-4B77-87FF-BECC19EBC417}"/>
              </a:ext>
            </a:extLst>
          </p:cNvPr>
          <p:cNvSpPr txBox="1"/>
          <p:nvPr/>
        </p:nvSpPr>
        <p:spPr>
          <a:xfrm>
            <a:off x="2726488" y="4566174"/>
            <a:ext cx="472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UV</a:t>
            </a:r>
            <a:r>
              <a:rPr lang="ko-KR" altLang="en-US" b="1" dirty="0"/>
              <a:t>램프로 신발에 묻어 있는 세균들을 살균</a:t>
            </a:r>
            <a:endParaRPr lang="en-US" altLang="ko-KR" b="1" dirty="0"/>
          </a:p>
          <a:p>
            <a:r>
              <a:rPr lang="ko-KR" altLang="en-US" b="1" dirty="0" err="1"/>
              <a:t>마이크로스위치로</a:t>
            </a:r>
            <a:r>
              <a:rPr lang="ko-KR" altLang="en-US" b="1" dirty="0"/>
              <a:t> 문이 열리면 </a:t>
            </a:r>
            <a:r>
              <a:rPr lang="en-US" altLang="ko-KR" b="1" dirty="0"/>
              <a:t>LED off/ </a:t>
            </a:r>
            <a:r>
              <a:rPr lang="ko-KR" altLang="en-US" b="1" dirty="0"/>
              <a:t>문이 닫히면 </a:t>
            </a:r>
            <a:r>
              <a:rPr lang="en-US" altLang="ko-KR" b="1" dirty="0"/>
              <a:t>LED 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428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1" y="28213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수치자료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C624DE-412A-4263-86BE-EA4C64728C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6" y="1052372"/>
            <a:ext cx="4243070" cy="2952691"/>
          </a:xfrm>
          <a:prstGeom prst="rect">
            <a:avLst/>
          </a:prstGeom>
          <a:noFill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1BDB37-97FE-4962-9422-A25D0DFC33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85" y="1010204"/>
            <a:ext cx="4303395" cy="299486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D1AD84-A889-45C8-88FE-3C70C6D37217}"/>
              </a:ext>
            </a:extLst>
          </p:cNvPr>
          <p:cNvSpPr txBox="1"/>
          <p:nvPr/>
        </p:nvSpPr>
        <p:spPr>
          <a:xfrm>
            <a:off x="572066" y="4589183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dirty="0"/>
              <a:t>→ </a:t>
            </a:r>
            <a:r>
              <a:rPr lang="en-US" altLang="ko-KR" sz="1600" b="1" dirty="0">
                <a:latin typeface="+mn-ea"/>
              </a:rPr>
              <a:t>UV-C LED</a:t>
            </a:r>
            <a:r>
              <a:rPr lang="ko-KR" altLang="en-US" sz="1600" b="1" dirty="0">
                <a:latin typeface="+mn-ea"/>
              </a:rPr>
              <a:t>는 크기만 크다고 해서 좋은 것은 아닙니다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dirty="0">
                <a:latin typeface="+mn-ea"/>
              </a:rPr>
              <a:t>표를 보면 </a:t>
            </a:r>
            <a:r>
              <a:rPr lang="ko-KR" altLang="en-US" sz="1600" b="1" dirty="0" err="1">
                <a:latin typeface="+mn-ea"/>
              </a:rPr>
              <a:t>알수</a:t>
            </a:r>
            <a:r>
              <a:rPr lang="ko-KR" altLang="en-US" sz="1600" b="1" dirty="0">
                <a:latin typeface="+mn-ea"/>
              </a:rPr>
              <a:t> 있듯이 </a:t>
            </a:r>
            <a:r>
              <a:rPr lang="en-US" altLang="ko-KR" sz="1600" b="1" dirty="0">
                <a:latin typeface="+mn-ea"/>
              </a:rPr>
              <a:t>275nm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UV LED </a:t>
            </a:r>
            <a:r>
              <a:rPr lang="ko-KR" altLang="en-US" sz="1600" b="1" dirty="0">
                <a:latin typeface="+mn-ea"/>
              </a:rPr>
              <a:t>가 제일 효율이 좋은 것을 알 수 있습니다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>
                <a:latin typeface="+mn-ea"/>
              </a:rPr>
              <a:t>(265nm~275nm</a:t>
            </a:r>
            <a:r>
              <a:rPr lang="ko-KR" altLang="en-US" sz="1600" b="1" dirty="0">
                <a:latin typeface="+mn-ea"/>
              </a:rPr>
              <a:t>까지는 비슷함</a:t>
            </a:r>
            <a:r>
              <a:rPr lang="en-US" altLang="ko-KR" sz="1600" b="1" dirty="0">
                <a:latin typeface="+mn-ea"/>
              </a:rPr>
              <a:t>)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>
                <a:latin typeface="+mn-ea"/>
              </a:rPr>
              <a:t>280nm </a:t>
            </a:r>
            <a:r>
              <a:rPr lang="ko-KR" altLang="en-US" sz="1600" b="1" dirty="0">
                <a:latin typeface="+mn-ea"/>
              </a:rPr>
              <a:t>의 살균력은 </a:t>
            </a:r>
            <a:r>
              <a:rPr lang="en-US" altLang="ko-KR" sz="1600" b="1" dirty="0">
                <a:latin typeface="+mn-ea"/>
              </a:rPr>
              <a:t>60</a:t>
            </a:r>
            <a:r>
              <a:rPr lang="ko-KR" altLang="en-US" sz="1600" b="1" dirty="0">
                <a:latin typeface="+mn-ea"/>
              </a:rPr>
              <a:t>초에 </a:t>
            </a:r>
            <a:r>
              <a:rPr lang="en-US" altLang="ko-KR" sz="1600" b="1" dirty="0">
                <a:latin typeface="+mn-ea"/>
              </a:rPr>
              <a:t>64.5%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>
                <a:latin typeface="+mn-ea"/>
              </a:rPr>
              <a:t>270nm </a:t>
            </a:r>
            <a:r>
              <a:rPr lang="ko-KR" altLang="en-US" sz="1600" b="1" dirty="0">
                <a:latin typeface="+mn-ea"/>
              </a:rPr>
              <a:t>의 살균력은 </a:t>
            </a:r>
            <a:r>
              <a:rPr lang="en-US" altLang="ko-KR" sz="1600" b="1" dirty="0">
                <a:latin typeface="+mn-ea"/>
              </a:rPr>
              <a:t>60</a:t>
            </a:r>
            <a:r>
              <a:rPr lang="ko-KR" altLang="en-US" sz="1600" b="1" dirty="0">
                <a:latin typeface="+mn-ea"/>
              </a:rPr>
              <a:t>초에 </a:t>
            </a:r>
            <a:r>
              <a:rPr lang="en-US" altLang="ko-KR" sz="1600" b="1" dirty="0">
                <a:latin typeface="+mn-ea"/>
              </a:rPr>
              <a:t>96.1%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dirty="0">
                <a:latin typeface="+mn-ea"/>
              </a:rPr>
              <a:t>입니다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dirty="0">
                <a:latin typeface="+mn-ea"/>
              </a:rPr>
              <a:t>저희 조는 출력 가격 효율을 고려해 </a:t>
            </a:r>
            <a:r>
              <a:rPr lang="en-US" altLang="ko-KR" sz="1600" b="1" dirty="0">
                <a:latin typeface="+mn-ea"/>
              </a:rPr>
              <a:t>275nm 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UV LED</a:t>
            </a:r>
            <a:r>
              <a:rPr lang="ko-KR" altLang="en-US" sz="1600" b="1" dirty="0">
                <a:latin typeface="+mn-ea"/>
              </a:rPr>
              <a:t>를 사용을 했습니다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F943F-883E-4335-89D4-E20C18618BAC}"/>
              </a:ext>
            </a:extLst>
          </p:cNvPr>
          <p:cNvSpPr txBox="1"/>
          <p:nvPr/>
        </p:nvSpPr>
        <p:spPr>
          <a:xfrm>
            <a:off x="565808" y="3990513"/>
            <a:ext cx="350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a typeface="맑은 고딕"/>
              </a:rPr>
              <a:t>(UV-C LED</a:t>
            </a:r>
            <a:r>
              <a:rPr lang="ko-KR" altLang="en-US" sz="1600" b="1" dirty="0">
                <a:ea typeface="맑은 고딕"/>
              </a:rPr>
              <a:t> 파장에 따른 살균력</a:t>
            </a:r>
            <a:r>
              <a:rPr lang="en-US" altLang="ko-KR" sz="1600" b="1" dirty="0">
                <a:ea typeface="맑은 고딕"/>
              </a:rPr>
              <a:t>)</a:t>
            </a:r>
            <a:endParaRPr lang="ko-KR" altLang="en-US" sz="16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507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8213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기능소개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C1A503-024F-4267-945D-55DACB1FB775}"/>
              </a:ext>
            </a:extLst>
          </p:cNvPr>
          <p:cNvSpPr/>
          <p:nvPr/>
        </p:nvSpPr>
        <p:spPr>
          <a:xfrm>
            <a:off x="715749" y="4566174"/>
            <a:ext cx="187220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자동문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53AC7-99CB-4DB9-8559-03D49D314D8B}"/>
              </a:ext>
            </a:extLst>
          </p:cNvPr>
          <p:cNvSpPr txBox="1"/>
          <p:nvPr/>
        </p:nvSpPr>
        <p:spPr>
          <a:xfrm>
            <a:off x="2726488" y="4566174"/>
            <a:ext cx="472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신발장 위에 초음파센서가 사람을 감지하면 </a:t>
            </a:r>
            <a:r>
              <a:rPr lang="ko-KR" altLang="en-US" b="1" dirty="0" err="1"/>
              <a:t>서보모터</a:t>
            </a:r>
            <a:r>
              <a:rPr lang="en-US" altLang="ko-KR" b="1" dirty="0"/>
              <a:t>2</a:t>
            </a:r>
            <a:r>
              <a:rPr lang="ko-KR" altLang="en-US" b="1" dirty="0"/>
              <a:t>개가 작동하여 문이 열리고 앞에 사람을 감지하지 않으면 문이 닫힘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3E20-EAF4-421D-B750-BDD367B3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90" y="1151797"/>
            <a:ext cx="3352195" cy="2708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E0A410-A253-4493-A2E6-C93A3B516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09287"/>
            <a:ext cx="3312367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9920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8213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기능소개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B9249-DC38-40EA-A271-E67C9C88063B}"/>
              </a:ext>
            </a:extLst>
          </p:cNvPr>
          <p:cNvSpPr/>
          <p:nvPr/>
        </p:nvSpPr>
        <p:spPr>
          <a:xfrm>
            <a:off x="715749" y="4566174"/>
            <a:ext cx="187220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방향제 살포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ED17-9EFC-4046-B15A-EB8281D7D62C}"/>
              </a:ext>
            </a:extLst>
          </p:cNvPr>
          <p:cNvSpPr txBox="1"/>
          <p:nvPr/>
        </p:nvSpPr>
        <p:spPr>
          <a:xfrm>
            <a:off x="2726488" y="4566174"/>
            <a:ext cx="472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가스센서가 암모니아 가스를 감지하고 수치가 </a:t>
            </a:r>
            <a:r>
              <a:rPr lang="en-US" altLang="ko-KR" b="1" dirty="0"/>
              <a:t>50</a:t>
            </a:r>
            <a:r>
              <a:rPr lang="ko-KR" altLang="en-US" b="1" dirty="0"/>
              <a:t>이상이면 </a:t>
            </a:r>
            <a:r>
              <a:rPr lang="ko-KR" altLang="en-US" b="1" dirty="0" err="1"/>
              <a:t>서보모터에</a:t>
            </a:r>
            <a:r>
              <a:rPr lang="ko-KR" altLang="en-US" b="1" dirty="0"/>
              <a:t> 부착된 방향제가 작동하여 방향제 분사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8606F8-9D84-45CD-81DA-8A1BDA34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5" y="1289215"/>
            <a:ext cx="2808697" cy="25869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B31093-3927-459C-B0C0-C720446F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857" y="1413599"/>
            <a:ext cx="2808697" cy="23596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971F71-7764-4D2B-B640-9B7CA0D5C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907" y="835261"/>
            <a:ext cx="2454573" cy="35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5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1" y="28213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수치자료</a:t>
            </a:r>
            <a:endParaRPr kumimoji="0" lang="ko-KR" altLang="en-US" sz="1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CF8FD1-D6C5-41DF-BED7-D886E9BF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3600400" cy="345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2CAF2-AB03-48E8-A2A4-0974C5BA503D}"/>
              </a:ext>
            </a:extLst>
          </p:cNvPr>
          <p:cNvSpPr txBox="1"/>
          <p:nvPr/>
        </p:nvSpPr>
        <p:spPr>
          <a:xfrm>
            <a:off x="782939" y="5129508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</a:t>
            </a:r>
            <a:r>
              <a:rPr lang="ko-KR" altLang="en-US" sz="1600" b="1" dirty="0"/>
              <a:t>암모니아 농도에 따른 인체 변화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F6BF2-4D92-42E3-B275-EB14751EFDF6}"/>
              </a:ext>
            </a:extLst>
          </p:cNvPr>
          <p:cNvSpPr txBox="1"/>
          <p:nvPr/>
        </p:nvSpPr>
        <p:spPr>
          <a:xfrm>
            <a:off x="4383339" y="2806650"/>
            <a:ext cx="4272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Mq-135</a:t>
            </a:r>
            <a:r>
              <a:rPr lang="ko-KR" altLang="en-US" b="1" dirty="0">
                <a:latin typeface="+mj-ea"/>
                <a:ea typeface="+mj-ea"/>
              </a:rPr>
              <a:t>센서가 기본적으로 냄새가 안나도 측정을 하면 </a:t>
            </a:r>
            <a:r>
              <a:rPr lang="en-US" altLang="ko-KR" b="1" dirty="0">
                <a:latin typeface="+mj-ea"/>
                <a:ea typeface="+mj-ea"/>
              </a:rPr>
              <a:t>20~30</a:t>
            </a:r>
            <a:r>
              <a:rPr lang="ko-KR" altLang="en-US" b="1" dirty="0">
                <a:latin typeface="+mj-ea"/>
                <a:ea typeface="+mj-ea"/>
              </a:rPr>
              <a:t>정도가 나오기 때문에 저희는 </a:t>
            </a:r>
            <a:r>
              <a:rPr lang="en-US" altLang="ko-KR" b="1" dirty="0">
                <a:latin typeface="+mj-ea"/>
                <a:ea typeface="+mj-ea"/>
              </a:rPr>
              <a:t>50</a:t>
            </a:r>
            <a:r>
              <a:rPr lang="ko-KR" altLang="en-US" b="1" dirty="0">
                <a:latin typeface="+mj-ea"/>
                <a:ea typeface="+mj-ea"/>
              </a:rPr>
              <a:t>이상을 악취로 판단하고 </a:t>
            </a:r>
            <a:r>
              <a:rPr lang="en-US" altLang="ko-KR" b="1" dirty="0">
                <a:latin typeface="+mj-ea"/>
                <a:ea typeface="+mj-ea"/>
              </a:rPr>
              <a:t>50</a:t>
            </a:r>
            <a:r>
              <a:rPr lang="ko-KR" altLang="en-US" b="1" dirty="0">
                <a:latin typeface="+mj-ea"/>
                <a:ea typeface="+mj-ea"/>
              </a:rPr>
              <a:t>으로 설정했습니다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46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8213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기능소개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4F4A69-0700-4982-9717-7F94E9313E62}"/>
              </a:ext>
            </a:extLst>
          </p:cNvPr>
          <p:cNvSpPr/>
          <p:nvPr/>
        </p:nvSpPr>
        <p:spPr>
          <a:xfrm>
            <a:off x="715749" y="4566174"/>
            <a:ext cx="187220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환기 및 </a:t>
            </a:r>
            <a:r>
              <a:rPr lang="en-US" altLang="ko-KR" b="1" dirty="0">
                <a:solidFill>
                  <a:schemeClr val="tx1"/>
                </a:solidFill>
              </a:rPr>
              <a:t>LCD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3A682D-5B9F-4005-82F3-0744C213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091137"/>
            <a:ext cx="2736304" cy="26979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568A12-15CF-40A6-9155-965F2A588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3" y="1091137"/>
            <a:ext cx="2952328" cy="28171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FEC8B6-F798-41D3-914B-277FF283D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675" y="697671"/>
            <a:ext cx="2055291" cy="18672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DB3C0C-C533-4E74-B08B-E8B977237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119" y="2643410"/>
            <a:ext cx="1944216" cy="13380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083C03-2BCC-493C-B296-3780CBD0D1C7}"/>
              </a:ext>
            </a:extLst>
          </p:cNvPr>
          <p:cNvSpPr txBox="1"/>
          <p:nvPr/>
        </p:nvSpPr>
        <p:spPr>
          <a:xfrm>
            <a:off x="2726488" y="4566174"/>
            <a:ext cx="537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LCD</a:t>
            </a:r>
            <a:r>
              <a:rPr lang="ko-KR" altLang="en-US" b="1" dirty="0"/>
              <a:t>에 온</a:t>
            </a:r>
            <a:r>
              <a:rPr lang="en-US" altLang="ko-KR" b="1" dirty="0"/>
              <a:t>/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미세먼지 수치를 표시</a:t>
            </a:r>
            <a:endParaRPr lang="en-US" altLang="ko-KR" b="1" dirty="0"/>
          </a:p>
          <a:p>
            <a:r>
              <a:rPr lang="ko-KR" altLang="en-US" b="1" dirty="0"/>
              <a:t>온</a:t>
            </a:r>
            <a:r>
              <a:rPr lang="en-US" altLang="ko-KR" b="1" dirty="0"/>
              <a:t>/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미세먼지 수치에 따라 팬 쿨러 세기 조절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0415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1" y="28213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수치자료</a:t>
            </a:r>
            <a:endParaRPr kumimoji="0" lang="ko-KR" altLang="en-US" sz="1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DBFB4-AC95-4E99-A2EA-6986BBC15912}"/>
              </a:ext>
            </a:extLst>
          </p:cNvPr>
          <p:cNvSpPr txBox="1"/>
          <p:nvPr/>
        </p:nvSpPr>
        <p:spPr>
          <a:xfrm>
            <a:off x="2030303" y="4758141"/>
            <a:ext cx="5011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</a:t>
            </a:r>
            <a:r>
              <a:rPr lang="ko-KR" altLang="en-US" sz="1600" b="1" dirty="0">
                <a:ea typeface="맑은 고딕"/>
              </a:rPr>
              <a:t>온</a:t>
            </a:r>
            <a:r>
              <a:rPr lang="en-US" altLang="ko-KR" sz="1600" b="1" dirty="0">
                <a:ea typeface="맑은 고딕"/>
              </a:rPr>
              <a:t>/</a:t>
            </a:r>
            <a:r>
              <a:rPr lang="ko-KR" altLang="en-US" sz="1600" b="1" dirty="0">
                <a:ea typeface="맑은 고딕"/>
              </a:rPr>
              <a:t>습도 수치에 따라 펜 쿨러가 돌아가야 하는 시간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909CAA-3884-4362-8B8D-EE6DFF713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40" y="1233679"/>
            <a:ext cx="5918311" cy="3470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D07815-443C-4B00-BDE0-BA1E13070B54}"/>
              </a:ext>
            </a:extLst>
          </p:cNvPr>
          <p:cNvSpPr txBox="1"/>
          <p:nvPr/>
        </p:nvSpPr>
        <p:spPr>
          <a:xfrm>
            <a:off x="1223628" y="532748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쾌적한 환경을 조성하기 위해 위의 연구 결과 표를 참고하여 온도</a:t>
            </a:r>
            <a:r>
              <a:rPr lang="en-US" altLang="ko-KR" b="1" dirty="0">
                <a:latin typeface="+mj-lt"/>
              </a:rPr>
              <a:t>/</a:t>
            </a:r>
            <a:r>
              <a:rPr lang="ko-KR" altLang="en-US" b="1" dirty="0">
                <a:latin typeface="+mj-lt"/>
              </a:rPr>
              <a:t>습도를 조절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008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1" y="28213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수치자료</a:t>
            </a:r>
            <a:endParaRPr kumimoji="0" lang="ko-KR" altLang="en-US" sz="1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C14F35-E2AF-4C90-B3BB-DEC6F46F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58" y="1017069"/>
            <a:ext cx="6848475" cy="2027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252812-6088-4FC6-955F-572C911CB1B2}"/>
              </a:ext>
            </a:extLst>
          </p:cNvPr>
          <p:cNvSpPr txBox="1"/>
          <p:nvPr/>
        </p:nvSpPr>
        <p:spPr>
          <a:xfrm>
            <a:off x="1095990" y="3177621"/>
            <a:ext cx="7004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 페이지의 자료와 미세먼지 자료를 참고하여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미세먼지 </a:t>
            </a:r>
            <a:r>
              <a:rPr lang="en-US" altLang="ko-KR" b="1" dirty="0"/>
              <a:t>20 </a:t>
            </a:r>
            <a:r>
              <a:rPr lang="ko-KR" altLang="en-US" b="1" dirty="0"/>
              <a:t>이하 온도 </a:t>
            </a:r>
            <a:r>
              <a:rPr lang="en-US" altLang="ko-KR" b="1" dirty="0"/>
              <a:t>25</a:t>
            </a:r>
            <a:r>
              <a:rPr lang="ko-KR" altLang="en-US" b="1" dirty="0"/>
              <a:t>도 이하 습도 </a:t>
            </a:r>
            <a:r>
              <a:rPr lang="en-US" altLang="ko-KR" b="1" dirty="0"/>
              <a:t>40% </a:t>
            </a:r>
            <a:r>
              <a:rPr lang="ko-KR" altLang="en-US" b="1" dirty="0"/>
              <a:t>이하 를 다 만족하면</a:t>
            </a:r>
            <a:r>
              <a:rPr lang="en-US" altLang="ko-KR" b="1" dirty="0"/>
              <a:t> ( </a:t>
            </a:r>
            <a:r>
              <a:rPr lang="ko-KR" altLang="en-US" b="1" dirty="0"/>
              <a:t>펜 속도 </a:t>
            </a:r>
            <a:r>
              <a:rPr lang="en-US" altLang="ko-KR" b="1" dirty="0"/>
              <a:t>0 </a:t>
            </a:r>
            <a:r>
              <a:rPr lang="ko-KR" altLang="en-US" b="1" dirty="0" err="1"/>
              <a:t>초록불</a:t>
            </a:r>
            <a:r>
              <a:rPr lang="en-US" altLang="ko-KR" b="1" dirty="0"/>
              <a:t>) </a:t>
            </a:r>
          </a:p>
          <a:p>
            <a:endParaRPr lang="en-US" altLang="ko-KR" b="1" dirty="0"/>
          </a:p>
          <a:p>
            <a:r>
              <a:rPr lang="ko-KR" altLang="en-US" b="1" dirty="0"/>
              <a:t>미세먼지가 </a:t>
            </a:r>
            <a:r>
              <a:rPr lang="en-US" altLang="ko-KR" b="1" dirty="0"/>
              <a:t>20</a:t>
            </a:r>
            <a:r>
              <a:rPr lang="ko-KR" altLang="en-US" b="1" dirty="0"/>
              <a:t>초과 </a:t>
            </a:r>
            <a:r>
              <a:rPr lang="en-US" altLang="ko-KR" b="1" dirty="0"/>
              <a:t>30 </a:t>
            </a:r>
            <a:r>
              <a:rPr lang="ko-KR" altLang="en-US" b="1" dirty="0"/>
              <a:t>이하 온도가 </a:t>
            </a:r>
            <a:r>
              <a:rPr lang="en-US" altLang="ko-KR" b="1" dirty="0"/>
              <a:t>25</a:t>
            </a:r>
            <a:r>
              <a:rPr lang="ko-KR" altLang="en-US" b="1" dirty="0"/>
              <a:t>도 초과  </a:t>
            </a:r>
            <a:r>
              <a:rPr lang="en-US" altLang="ko-KR" b="1" dirty="0"/>
              <a:t>27</a:t>
            </a:r>
            <a:r>
              <a:rPr lang="ko-KR" altLang="en-US" b="1" dirty="0"/>
              <a:t>이하 습도가</a:t>
            </a:r>
            <a:r>
              <a:rPr lang="en-US" altLang="ko-KR" b="1" dirty="0"/>
              <a:t>40%</a:t>
            </a:r>
            <a:r>
              <a:rPr lang="ko-KR" altLang="en-US" b="1" dirty="0"/>
              <a:t>초과 </a:t>
            </a:r>
            <a:r>
              <a:rPr lang="en-US" altLang="ko-KR" b="1" dirty="0"/>
              <a:t>45% </a:t>
            </a:r>
            <a:r>
              <a:rPr lang="ko-KR" altLang="en-US" b="1" dirty="0"/>
              <a:t>이하 중 하나만 만족하면 </a:t>
            </a:r>
            <a:r>
              <a:rPr lang="en-US" altLang="ko-KR" b="1" dirty="0"/>
              <a:t>(</a:t>
            </a:r>
            <a:r>
              <a:rPr lang="ko-KR" altLang="en-US" b="1" dirty="0"/>
              <a:t>팬 중간속도 </a:t>
            </a:r>
            <a:r>
              <a:rPr lang="ko-KR" altLang="en-US" b="1" dirty="0" err="1"/>
              <a:t>파란불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b="1" dirty="0"/>
              <a:t>미세먼지 수치 </a:t>
            </a:r>
            <a:r>
              <a:rPr lang="en-US" altLang="ko-KR" b="1" dirty="0"/>
              <a:t>30</a:t>
            </a:r>
            <a:r>
              <a:rPr lang="ko-KR" altLang="en-US" b="1" dirty="0"/>
              <a:t>초과 온도 </a:t>
            </a:r>
            <a:r>
              <a:rPr lang="en-US" altLang="ko-KR" b="1" dirty="0"/>
              <a:t>27</a:t>
            </a:r>
            <a:r>
              <a:rPr lang="ko-KR" altLang="en-US" b="1" dirty="0"/>
              <a:t>도 초과 습도 </a:t>
            </a:r>
            <a:r>
              <a:rPr lang="en-US" altLang="ko-KR" b="1" dirty="0"/>
              <a:t>50%</a:t>
            </a:r>
            <a:r>
              <a:rPr lang="ko-KR" altLang="en-US" b="1" dirty="0"/>
              <a:t>초과를 다 만족하면 </a:t>
            </a:r>
            <a:r>
              <a:rPr lang="en-US" altLang="ko-KR" b="1" dirty="0"/>
              <a:t>(</a:t>
            </a:r>
            <a:r>
              <a:rPr lang="ko-KR" altLang="en-US" b="1" dirty="0"/>
              <a:t>최고 속도 </a:t>
            </a:r>
            <a:r>
              <a:rPr lang="ko-KR" altLang="en-US" b="1" dirty="0" err="1"/>
              <a:t>빨간불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871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39965"/>
            <a:ext cx="1149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S/W 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0DAA45-B558-4FA8-A4CC-F06941EC1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373"/>
            <a:ext cx="8640960" cy="55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880" y="239965"/>
            <a:ext cx="1192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H/W 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A44CA-72DD-4FF0-A77E-D02436FB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3" y="1052373"/>
            <a:ext cx="8542729" cy="54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7685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계획서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4937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시장조사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71900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기능소개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수치자료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S/w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구성도 및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H/w</a:t>
            </a:r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웨어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구성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최종결과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880" y="239965"/>
            <a:ext cx="1192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H/W 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D2C155-DE08-49CF-891E-D400FEF3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919550"/>
            <a:ext cx="3456384" cy="3568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2DAC5E-8C30-4CED-A157-34A5D0B5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082353"/>
            <a:ext cx="3603898" cy="3568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1E8DFD-309C-42FB-8EAC-A8F00256279F}"/>
              </a:ext>
            </a:extLst>
          </p:cNvPr>
          <p:cNvSpPr txBox="1"/>
          <p:nvPr/>
        </p:nvSpPr>
        <p:spPr>
          <a:xfrm>
            <a:off x="1005469" y="4949575"/>
            <a:ext cx="7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신발장은 나무판자를 이용 해서 만들었고 문은 내부가 보일 수 있도록 아크릴판으로 제작했습니다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72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2127" y="23996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최종결과</a:t>
            </a:r>
            <a:endParaRPr kumimoji="0" lang="ko-KR" altLang="en-US" sz="1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ECAC4-4907-415F-B991-6EFA7756BA8F}"/>
              </a:ext>
            </a:extLst>
          </p:cNvPr>
          <p:cNvSpPr txBox="1"/>
          <p:nvPr/>
        </p:nvSpPr>
        <p:spPr>
          <a:xfrm>
            <a:off x="683568" y="1772816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신발장 앞에 사람이 있으면 문이 열리고 </a:t>
            </a:r>
            <a:r>
              <a:rPr lang="en-US" altLang="ko-KR" sz="2000" b="1" dirty="0" err="1">
                <a:latin typeface="+mj-ea"/>
                <a:ea typeface="+mj-ea"/>
              </a:rPr>
              <a:t>uvled</a:t>
            </a:r>
            <a:r>
              <a:rPr lang="ko-KR" altLang="en-US" sz="2000" b="1" dirty="0">
                <a:latin typeface="+mj-ea"/>
                <a:ea typeface="+mj-ea"/>
              </a:rPr>
              <a:t>가 </a:t>
            </a:r>
            <a:r>
              <a:rPr lang="en-US" altLang="ko-KR" sz="2000" b="1" dirty="0">
                <a:latin typeface="+mj-ea"/>
                <a:ea typeface="+mj-ea"/>
              </a:rPr>
              <a:t>off</a:t>
            </a:r>
            <a:r>
              <a:rPr lang="ko-KR" altLang="en-US" sz="2000" b="1" dirty="0">
                <a:latin typeface="+mj-ea"/>
                <a:ea typeface="+mj-ea"/>
              </a:rPr>
              <a:t>가 됩니다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사람이 앞에 없으면 문이 닫히면서 </a:t>
            </a:r>
            <a:r>
              <a:rPr lang="en-US" altLang="ko-KR" sz="2000" b="1" dirty="0" err="1">
                <a:latin typeface="+mj-ea"/>
                <a:ea typeface="+mj-ea"/>
              </a:rPr>
              <a:t>uvled</a:t>
            </a:r>
            <a:r>
              <a:rPr lang="ko-KR" altLang="en-US" sz="2000" b="1" dirty="0">
                <a:latin typeface="+mj-ea"/>
                <a:ea typeface="+mj-ea"/>
              </a:rPr>
              <a:t>가 </a:t>
            </a:r>
            <a:r>
              <a:rPr lang="en-US" altLang="ko-KR" sz="2000" b="1" dirty="0">
                <a:latin typeface="+mj-ea"/>
                <a:ea typeface="+mj-ea"/>
              </a:rPr>
              <a:t>on</a:t>
            </a:r>
            <a:r>
              <a:rPr lang="ko-KR" altLang="en-US" sz="2000" b="1" dirty="0">
                <a:latin typeface="+mj-ea"/>
                <a:ea typeface="+mj-ea"/>
              </a:rPr>
              <a:t>됩니다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가스센서가 일정 수치 이상을 감지하면 방향제를 분사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신발장 외부에 </a:t>
            </a:r>
            <a:r>
              <a:rPr lang="en-US" altLang="ko-KR" sz="2000" b="1" dirty="0">
                <a:latin typeface="+mj-ea"/>
                <a:ea typeface="+mj-ea"/>
              </a:rPr>
              <a:t>LCD</a:t>
            </a:r>
            <a:r>
              <a:rPr lang="ko-KR" altLang="en-US" sz="2000" b="1" dirty="0">
                <a:latin typeface="+mj-ea"/>
                <a:ea typeface="+mj-ea"/>
              </a:rPr>
              <a:t>를 부착하여 실시간으로 온</a:t>
            </a:r>
            <a:r>
              <a:rPr lang="en-US" altLang="ko-KR" sz="2000" b="1" dirty="0">
                <a:latin typeface="+mj-ea"/>
                <a:ea typeface="+mj-ea"/>
              </a:rPr>
              <a:t>/</a:t>
            </a:r>
            <a:r>
              <a:rPr lang="ko-KR" altLang="en-US" sz="2000" b="1" dirty="0">
                <a:latin typeface="+mj-ea"/>
                <a:ea typeface="+mj-ea"/>
              </a:rPr>
              <a:t>습도 미세먼지 수치를 확인가능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온</a:t>
            </a:r>
            <a:r>
              <a:rPr lang="en-US" altLang="ko-KR" sz="2000" b="1" dirty="0">
                <a:latin typeface="+mj-ea"/>
                <a:ea typeface="+mj-ea"/>
              </a:rPr>
              <a:t>/</a:t>
            </a:r>
            <a:r>
              <a:rPr lang="ko-KR" altLang="en-US" sz="2000" b="1" dirty="0">
                <a:latin typeface="+mj-ea"/>
                <a:ea typeface="+mj-ea"/>
              </a:rPr>
              <a:t>습도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미세먼지 센서 수치에 따라 팬 쿨러 세기가 다르게 작동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08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0561" y="265153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계획서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스마트신발장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04528E9B-114C-49B6-B55F-88D863926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742166"/>
              </p:ext>
            </p:extLst>
          </p:nvPr>
        </p:nvGraphicFramePr>
        <p:xfrm>
          <a:off x="791580" y="1301172"/>
          <a:ext cx="748883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0561" y="265153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계획서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스마트신발장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17478-3EE7-495E-806A-35C30A6C1235}"/>
              </a:ext>
            </a:extLst>
          </p:cNvPr>
          <p:cNvSpPr txBox="1"/>
          <p:nvPr/>
        </p:nvSpPr>
        <p:spPr>
          <a:xfrm>
            <a:off x="531816" y="1541620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1~2</a:t>
            </a:r>
            <a:r>
              <a:rPr lang="ko-KR" altLang="en-US" b="1" dirty="0"/>
              <a:t>주차</a:t>
            </a:r>
            <a:r>
              <a:rPr lang="en-US" altLang="ko-KR" b="1" dirty="0"/>
              <a:t>:</a:t>
            </a:r>
            <a:r>
              <a:rPr lang="ko-KR" altLang="en-US" b="1" dirty="0"/>
              <a:t> 조원들이 모여서 회의를 통해서 스마트 신발장 만들기로 결정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2~3</a:t>
            </a:r>
            <a:r>
              <a:rPr lang="ko-KR" altLang="en-US" b="1" dirty="0"/>
              <a:t>주차</a:t>
            </a:r>
            <a:r>
              <a:rPr lang="en-US" altLang="ko-KR" b="1" dirty="0"/>
              <a:t>:</a:t>
            </a:r>
            <a:r>
              <a:rPr lang="ko-KR" altLang="en-US" b="1" dirty="0"/>
              <a:t> 기존에 하던 신발장을 보완 및 제작</a:t>
            </a:r>
            <a:r>
              <a:rPr lang="en-US" altLang="ko-KR" b="1" dirty="0"/>
              <a:t>. </a:t>
            </a:r>
          </a:p>
          <a:p>
            <a:r>
              <a:rPr lang="en-US" altLang="ko-KR" b="1" dirty="0"/>
              <a:t>Servo</a:t>
            </a:r>
            <a:r>
              <a:rPr lang="ko-KR" altLang="en-US" b="1" dirty="0"/>
              <a:t>모터</a:t>
            </a:r>
            <a:r>
              <a:rPr lang="en-US" altLang="ko-KR" b="1" dirty="0"/>
              <a:t>, </a:t>
            </a:r>
            <a:r>
              <a:rPr lang="ko-KR" altLang="en-US" b="1" dirty="0"/>
              <a:t>가스센서</a:t>
            </a:r>
            <a:r>
              <a:rPr lang="en-US" altLang="ko-KR" b="1" dirty="0"/>
              <a:t>, </a:t>
            </a:r>
            <a:r>
              <a:rPr lang="ko-KR" altLang="en-US" b="1" dirty="0"/>
              <a:t>온</a:t>
            </a:r>
            <a:r>
              <a:rPr lang="en-US" altLang="ko-KR" b="1" dirty="0"/>
              <a:t>/</a:t>
            </a:r>
            <a:r>
              <a:rPr lang="ko-KR" altLang="en-US" b="1" dirty="0"/>
              <a:t>습도 센서</a:t>
            </a:r>
            <a:r>
              <a:rPr lang="en-US" altLang="ko-KR" b="1" dirty="0"/>
              <a:t>, </a:t>
            </a:r>
            <a:r>
              <a:rPr lang="ko-KR" altLang="en-US" b="1" dirty="0"/>
              <a:t>미세먼지 센서</a:t>
            </a:r>
            <a:r>
              <a:rPr lang="en-US" altLang="ko-KR" b="1" dirty="0"/>
              <a:t>, </a:t>
            </a:r>
            <a:r>
              <a:rPr lang="en-US" altLang="ko-KR" b="1" dirty="0" err="1"/>
              <a:t>uvled</a:t>
            </a:r>
            <a:r>
              <a:rPr lang="en-US" altLang="ko-KR" b="1" dirty="0"/>
              <a:t>, </a:t>
            </a:r>
            <a:r>
              <a:rPr lang="ko-KR" altLang="en-US" b="1" dirty="0"/>
              <a:t>팬 모터</a:t>
            </a:r>
            <a:r>
              <a:rPr lang="en-US" altLang="ko-KR" b="1" dirty="0"/>
              <a:t>, </a:t>
            </a:r>
            <a:r>
              <a:rPr lang="ko-KR" altLang="en-US" b="1" dirty="0"/>
              <a:t>릴레이 등 각종 센서 주문 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4~5</a:t>
            </a:r>
            <a:r>
              <a:rPr lang="ko-KR" altLang="en-US" b="1" dirty="0"/>
              <a:t>주차</a:t>
            </a:r>
            <a:r>
              <a:rPr lang="en-US" altLang="ko-KR" b="1" dirty="0"/>
              <a:t>: LCD</a:t>
            </a:r>
            <a:r>
              <a:rPr lang="ko-KR" altLang="en-US" b="1" dirty="0"/>
              <a:t>에 온</a:t>
            </a:r>
            <a:r>
              <a:rPr lang="en-US" altLang="ko-KR" b="1" dirty="0"/>
              <a:t>/</a:t>
            </a:r>
            <a:r>
              <a:rPr lang="ko-KR" altLang="en-US" b="1" dirty="0"/>
              <a:t>습도 표시</a:t>
            </a:r>
            <a:r>
              <a:rPr lang="en-US" altLang="ko-KR" b="1" dirty="0"/>
              <a:t>, </a:t>
            </a:r>
            <a:r>
              <a:rPr lang="ko-KR" altLang="en-US" b="1" dirty="0"/>
              <a:t>미세먼지 수치 표시 및 온</a:t>
            </a:r>
            <a:r>
              <a:rPr lang="en-US" altLang="ko-KR" b="1" dirty="0"/>
              <a:t>/</a:t>
            </a:r>
            <a:r>
              <a:rPr lang="ko-KR" altLang="en-US" b="1" dirty="0"/>
              <a:t>습도에 따라 팬 쿨러 세기 조절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6~7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ko-KR" altLang="en-US" b="1" dirty="0"/>
              <a:t>가스센서</a:t>
            </a:r>
            <a:r>
              <a:rPr lang="en-US" altLang="ko-KR" b="1" dirty="0"/>
              <a:t>+</a:t>
            </a:r>
            <a:r>
              <a:rPr lang="ko-KR" altLang="en-US" b="1" dirty="0" err="1"/>
              <a:t>서보모터</a:t>
            </a:r>
            <a:r>
              <a:rPr lang="ko-KR" altLang="en-US" b="1" dirty="0"/>
              <a:t> 방향제가 정상 분사 되도록 제작 및 </a:t>
            </a:r>
            <a:r>
              <a:rPr lang="en-US" altLang="ko-KR" b="1" dirty="0" err="1"/>
              <a:t>uvled</a:t>
            </a:r>
            <a:r>
              <a:rPr lang="en-US" altLang="ko-KR" b="1" dirty="0"/>
              <a:t> 2</a:t>
            </a:r>
            <a:r>
              <a:rPr lang="ko-KR" altLang="en-US" b="1" dirty="0"/>
              <a:t>개 작동 하도록 제작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8~9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ko-KR" altLang="en-US" b="1" dirty="0"/>
              <a:t>자동문 제작 및 신발장 외관에 시트지 부착</a:t>
            </a:r>
            <a:r>
              <a:rPr lang="en-US" altLang="ko-KR" b="1" dirty="0"/>
              <a:t>. </a:t>
            </a:r>
            <a:r>
              <a:rPr lang="ko-KR" altLang="en-US" b="1" dirty="0"/>
              <a:t>모든 센서 부품들 부착 및 정상작동 최종 확인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10~11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ko-KR" altLang="en-US" b="1" dirty="0"/>
              <a:t>오류가 난 부분 수정 및 점검</a:t>
            </a:r>
            <a:r>
              <a:rPr lang="en-US" altLang="ko-KR" b="1" dirty="0"/>
              <a:t>, ppt</a:t>
            </a:r>
            <a:r>
              <a:rPr lang="ko-KR" altLang="en-US" b="1" dirty="0"/>
              <a:t>제작 및 보고서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CEE03-A6F2-488B-B2D0-3B6D08689F55}"/>
              </a:ext>
            </a:extLst>
          </p:cNvPr>
          <p:cNvSpPr txBox="1"/>
          <p:nvPr/>
        </p:nvSpPr>
        <p:spPr>
          <a:xfrm>
            <a:off x="531816" y="784174"/>
            <a:ext cx="173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진행 일정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692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0561" y="265153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계획서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스마트신발장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EB87EE15-39DE-493F-BE54-90A1B418D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057971"/>
              </p:ext>
            </p:extLst>
          </p:nvPr>
        </p:nvGraphicFramePr>
        <p:xfrm>
          <a:off x="381739" y="1415200"/>
          <a:ext cx="8510741" cy="503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1293F8-96D2-43AF-A30C-91BE60B5CE36}"/>
              </a:ext>
            </a:extLst>
          </p:cNvPr>
          <p:cNvSpPr txBox="1"/>
          <p:nvPr/>
        </p:nvSpPr>
        <p:spPr>
          <a:xfrm>
            <a:off x="394699" y="1040351"/>
            <a:ext cx="360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인원 소개 및 담당 역할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058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66772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시장조사</a:t>
            </a:r>
            <a:endParaRPr kumimoji="0" lang="ko-KR" altLang="en-US" sz="1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A01A8-94E6-46AE-A7FD-E191F7163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79882"/>
            <a:ext cx="7776864" cy="3138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5A3E2-42BD-40F4-B096-53F02F86B1EF}"/>
              </a:ext>
            </a:extLst>
          </p:cNvPr>
          <p:cNvSpPr txBox="1"/>
          <p:nvPr/>
        </p:nvSpPr>
        <p:spPr>
          <a:xfrm>
            <a:off x="683270" y="4626086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→ </a:t>
            </a:r>
            <a:r>
              <a:rPr lang="ko-KR" altLang="en-US" sz="1600" b="1" dirty="0">
                <a:latin typeface="+mj-lt"/>
              </a:rPr>
              <a:t>시장조사 결과 기존에 스마트 신발장이라는 제품이 없었고 살균 또는 건조만 되는 제품만 있었는데 저희 팀은 살균 기능에 방향제 분사 온</a:t>
            </a:r>
            <a:r>
              <a:rPr lang="en-US" altLang="ko-KR" sz="1600" b="1" dirty="0">
                <a:latin typeface="+mj-lt"/>
              </a:rPr>
              <a:t>/</a:t>
            </a:r>
            <a:r>
              <a:rPr lang="ko-KR" altLang="en-US" sz="1600" b="1" dirty="0">
                <a:latin typeface="+mj-lt"/>
              </a:rPr>
              <a:t>습도</a:t>
            </a:r>
            <a:r>
              <a:rPr lang="en-US" altLang="ko-KR" sz="1600" b="1" dirty="0">
                <a:latin typeface="+mj-lt"/>
              </a:rPr>
              <a:t>/</a:t>
            </a:r>
            <a:r>
              <a:rPr lang="ko-KR" altLang="en-US" sz="1600" b="1" dirty="0">
                <a:latin typeface="+mj-lt"/>
              </a:rPr>
              <a:t>미세먼지 수치에 따라 팬 쿨러작동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자동문 등 여러 가지 기능을 추가하면 다른 신발장에 비해 경쟁력을 우위를 점 할 수 있다고 생각합니다</a:t>
            </a:r>
            <a:r>
              <a:rPr lang="en-US" altLang="ko-KR" sz="1600" b="1" dirty="0">
                <a:latin typeface="+mj-lt"/>
              </a:rPr>
              <a:t>.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1FA71-DF01-4E10-8EE5-02627A3F4BF2}"/>
              </a:ext>
            </a:extLst>
          </p:cNvPr>
          <p:cNvSpPr txBox="1"/>
          <p:nvPr/>
        </p:nvSpPr>
        <p:spPr>
          <a:xfrm>
            <a:off x="7630790" y="417179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네이버쇼핑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635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646E43-1E90-4B20-89E1-5B847C8A6CC7}"/>
              </a:ext>
            </a:extLst>
          </p:cNvPr>
          <p:cNvSpPr/>
          <p:nvPr/>
        </p:nvSpPr>
        <p:spPr>
          <a:xfrm>
            <a:off x="251520" y="266772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시장조사</a:t>
            </a:r>
            <a:endParaRPr kumimoji="0" lang="ko-KR" altLang="en-US" sz="1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CBF3D-80A7-40CB-8C04-0AA385A5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00034"/>
            <a:ext cx="4320480" cy="4067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D6D78D-83EA-4C65-917E-3B7880C7D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01837"/>
            <a:ext cx="4320480" cy="396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5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44892C-F764-4CC0-9B57-8E4C66D87A97}"/>
              </a:ext>
            </a:extLst>
          </p:cNvPr>
          <p:cNvSpPr/>
          <p:nvPr/>
        </p:nvSpPr>
        <p:spPr>
          <a:xfrm>
            <a:off x="251520" y="266772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시장조사</a:t>
            </a:r>
            <a:endParaRPr kumimoji="0" lang="ko-KR" altLang="en-US" sz="1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226D68-80FE-4A71-A2A0-B56D5BFB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2038"/>
            <a:ext cx="4320480" cy="4746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317F05-75E5-4B6C-AF95-44FF4DAD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72039"/>
            <a:ext cx="4320480" cy="48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8213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기능소개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39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스마트신발장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0EC222-DC0F-482E-A365-2B917634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1584957"/>
            <a:ext cx="2228850" cy="4048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3A139E-334E-4C98-AA7C-63FFC3682384}"/>
              </a:ext>
            </a:extLst>
          </p:cNvPr>
          <p:cNvSpPr/>
          <p:nvPr/>
        </p:nvSpPr>
        <p:spPr>
          <a:xfrm>
            <a:off x="715749" y="1627126"/>
            <a:ext cx="1872208" cy="14840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살균 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BE7846-6EBA-4297-AFD0-69837DD8CB9E}"/>
              </a:ext>
            </a:extLst>
          </p:cNvPr>
          <p:cNvSpPr/>
          <p:nvPr/>
        </p:nvSpPr>
        <p:spPr>
          <a:xfrm>
            <a:off x="724466" y="4112239"/>
            <a:ext cx="1872208" cy="14840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자동문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257A03-658D-4A59-9F63-8D84EF6D85C8}"/>
              </a:ext>
            </a:extLst>
          </p:cNvPr>
          <p:cNvSpPr/>
          <p:nvPr/>
        </p:nvSpPr>
        <p:spPr>
          <a:xfrm>
            <a:off x="6556043" y="4109232"/>
            <a:ext cx="1872208" cy="14840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환기 및 </a:t>
            </a:r>
            <a:r>
              <a:rPr lang="en-US" altLang="ko-KR" b="1" dirty="0">
                <a:solidFill>
                  <a:schemeClr val="tx1"/>
                </a:solidFill>
              </a:rPr>
              <a:t>LCD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054DCC-A738-476F-B7C0-2E451645BDC2}"/>
              </a:ext>
            </a:extLst>
          </p:cNvPr>
          <p:cNvSpPr/>
          <p:nvPr/>
        </p:nvSpPr>
        <p:spPr>
          <a:xfrm>
            <a:off x="6556043" y="1627125"/>
            <a:ext cx="1872208" cy="14840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방향제 살포</a:t>
            </a:r>
          </a:p>
        </p:txBody>
      </p:sp>
    </p:spTree>
    <p:extLst>
      <p:ext uri="{BB962C8B-B14F-4D97-AF65-F5344CB8AC3E}">
        <p14:creationId xmlns:p14="http://schemas.microsoft.com/office/powerpoint/2010/main" val="272591236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566</ep:Words>
  <ep:PresentationFormat>화면 슬라이드 쇼(4:3)</ep:PresentationFormat>
  <ep:Paragraphs>171</ep:Paragraphs>
  <ep:Slides>22</ep:Slides>
  <ep:Notes>22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2016-11-03T20:47:04.000</dcterms:created>
  <dc:creator>minhee park</dc:creator>
  <cp:lastModifiedBy>2hosu</cp:lastModifiedBy>
  <dcterms:modified xsi:type="dcterms:W3CDTF">2023-08-16T10:53:51.939</dcterms:modified>
  <cp:revision>32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