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56" r:id="rId3"/>
    <p:sldId id="259" r:id="rId4"/>
    <p:sldId id="266" r:id="rId5"/>
    <p:sldId id="258" r:id="rId6"/>
    <p:sldId id="269" r:id="rId7"/>
    <p:sldId id="270" r:id="rId8"/>
    <p:sldId id="261" r:id="rId9"/>
    <p:sldId id="262" r:id="rId10"/>
    <p:sldId id="264" r:id="rId11"/>
    <p:sldId id="265" r:id="rId12"/>
    <p:sldId id="267" r:id="rId13"/>
    <p:sldId id="268" r:id="rId14"/>
    <p:sldId id="272" r:id="rId15"/>
    <p:sldId id="273" r:id="rId16"/>
    <p:sldId id="271" r:id="rId17"/>
    <p:sldId id="276" r:id="rId18"/>
    <p:sldId id="274" r:id="rId19"/>
    <p:sldId id="275" r:id="rId20"/>
    <p:sldId id="285" r:id="rId21"/>
    <p:sldId id="284" r:id="rId22"/>
    <p:sldId id="283" r:id="rId23"/>
    <p:sldId id="282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6" autoAdjust="0"/>
    <p:restoredTop sz="88482" autoAdjust="0"/>
  </p:normalViewPr>
  <p:slideViewPr>
    <p:cSldViewPr snapToGrid="0">
      <p:cViewPr varScale="1">
        <p:scale>
          <a:sx n="74" d="100"/>
          <a:sy n="74" d="100"/>
        </p:scale>
        <p:origin x="128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Location\location-level-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All_Samples\all-level-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All_Samples\all-level-7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Location\location-level-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Location\location-level-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Habitat\habitat-level-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Habitat\habitat-level-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Habitat\habitat-level-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Size\size-level-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All_Samples\all-level-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rca\Desktop\diadema_ajmc2020\16S\Deblur\Exports\Taxonomy_All_Samples\all-level-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Taxonomy by Location</a:t>
            </a:r>
          </a:p>
        </c:rich>
      </c:tx>
      <c:layout>
        <c:manualLayout>
          <c:xMode val="edge"/>
          <c:yMode val="edge"/>
          <c:x val="0.66175186008908593"/>
          <c:y val="1.8242624026700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2"/>
          <c:order val="0"/>
          <c:tx>
            <c:strRef>
              <c:f>'location-level-4'!$N$1</c:f>
              <c:strCache>
                <c:ptCount val="1"/>
                <c:pt idx="0">
                  <c:v>k__Bacteria;p__Tenericutes;c__Mollicutes;o__Mycoplasmatales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'location-level-4'!$N$2:$N$9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A-494B-8559-5D5EE00F5DBC}"/>
            </c:ext>
          </c:extLst>
        </c:ser>
        <c:ser>
          <c:idx val="11"/>
          <c:order val="1"/>
          <c:tx>
            <c:strRef>
              <c:f>'location-level-4'!$M$1</c:f>
              <c:strCache>
                <c:ptCount val="1"/>
                <c:pt idx="0">
                  <c:v>k__Bacteria;p__Proteobacteria;c__Gammaproteobacteria;__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'location-level-4'!$M$2:$M$9</c:f>
              <c:numCache>
                <c:formatCode>General</c:formatCode>
                <c:ptCount val="8"/>
                <c:pt idx="0">
                  <c:v>246</c:v>
                </c:pt>
                <c:pt idx="1">
                  <c:v>64</c:v>
                </c:pt>
                <c:pt idx="2">
                  <c:v>8</c:v>
                </c:pt>
                <c:pt idx="3">
                  <c:v>5</c:v>
                </c:pt>
                <c:pt idx="4">
                  <c:v>69</c:v>
                </c:pt>
                <c:pt idx="5">
                  <c:v>327</c:v>
                </c:pt>
                <c:pt idx="6">
                  <c:v>35</c:v>
                </c:pt>
                <c:pt idx="7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4A-494B-8559-5D5EE00F5DBC}"/>
            </c:ext>
          </c:extLst>
        </c:ser>
        <c:ser>
          <c:idx val="10"/>
          <c:order val="2"/>
          <c:tx>
            <c:strRef>
              <c:f>'location-level-4'!$L$1</c:f>
              <c:strCache>
                <c:ptCount val="1"/>
                <c:pt idx="0">
                  <c:v>k__Bacteria;p__Proteobacteria;c__Epsilonproteobacteria;o__Campylobacterales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'location-level-4'!$L$2:$L$9</c:f>
              <c:numCache>
                <c:formatCode>General</c:formatCode>
                <c:ptCount val="8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4A-494B-8559-5D5EE00F5DBC}"/>
            </c:ext>
          </c:extLst>
        </c:ser>
        <c:ser>
          <c:idx val="9"/>
          <c:order val="3"/>
          <c:tx>
            <c:strRef>
              <c:f>'location-level-4'!$K$1</c:f>
              <c:strCache>
                <c:ptCount val="1"/>
                <c:pt idx="0">
                  <c:v>k__Bacteria;p__Proteobacteria;c__Epsilonproteobacteria;__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'location-level-4'!$K$2:$K$9</c:f>
              <c:numCache>
                <c:formatCode>General</c:formatCode>
                <c:ptCount val="8"/>
                <c:pt idx="0">
                  <c:v>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4A-494B-8559-5D5EE00F5DBC}"/>
            </c:ext>
          </c:extLst>
        </c:ser>
        <c:ser>
          <c:idx val="8"/>
          <c:order val="4"/>
          <c:tx>
            <c:strRef>
              <c:f>'location-level-4'!$J$1</c:f>
              <c:strCache>
                <c:ptCount val="1"/>
                <c:pt idx="0">
                  <c:v>k__Bacteria;p__Proteobacteria;c__Betaproteobacteria;o__Burkholderiales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'location-level-4'!$J$2:$J$9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4A-494B-8559-5D5EE00F5DBC}"/>
            </c:ext>
          </c:extLst>
        </c:ser>
        <c:ser>
          <c:idx val="7"/>
          <c:order val="5"/>
          <c:tx>
            <c:strRef>
              <c:f>'location-level-4'!$I$1</c:f>
              <c:strCache>
                <c:ptCount val="1"/>
                <c:pt idx="0">
                  <c:v>k__Bacteria;p__Proteobacteria;c__Betaproteobacteria;__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'location-level-4'!$I$2:$I$9</c:f>
              <c:numCache>
                <c:formatCode>General</c:formatCode>
                <c:ptCount val="8"/>
                <c:pt idx="0">
                  <c:v>263</c:v>
                </c:pt>
                <c:pt idx="1">
                  <c:v>134</c:v>
                </c:pt>
                <c:pt idx="2">
                  <c:v>38</c:v>
                </c:pt>
                <c:pt idx="3">
                  <c:v>38</c:v>
                </c:pt>
                <c:pt idx="4">
                  <c:v>214</c:v>
                </c:pt>
                <c:pt idx="5">
                  <c:v>117</c:v>
                </c:pt>
                <c:pt idx="6">
                  <c:v>78</c:v>
                </c:pt>
                <c:pt idx="7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4A-494B-8559-5D5EE00F5DBC}"/>
            </c:ext>
          </c:extLst>
        </c:ser>
        <c:ser>
          <c:idx val="6"/>
          <c:order val="6"/>
          <c:tx>
            <c:strRef>
              <c:f>'location-level-4'!$H$1</c:f>
              <c:strCache>
                <c:ptCount val="1"/>
                <c:pt idx="0">
                  <c:v>k__Bacteria;p__Proteobacteria;c__Alphaproteobacteria;o__Rhizobiales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'location-level-4'!$H$2:$H$9</c:f>
              <c:numCache>
                <c:formatCode>General</c:formatCode>
                <c:ptCount val="8"/>
                <c:pt idx="0">
                  <c:v>9</c:v>
                </c:pt>
                <c:pt idx="1">
                  <c:v>8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24</c:v>
                </c:pt>
                <c:pt idx="6">
                  <c:v>10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4A-494B-8559-5D5EE00F5DBC}"/>
            </c:ext>
          </c:extLst>
        </c:ser>
        <c:ser>
          <c:idx val="5"/>
          <c:order val="7"/>
          <c:tx>
            <c:strRef>
              <c:f>'location-level-4'!$G$1</c:f>
              <c:strCache>
                <c:ptCount val="1"/>
                <c:pt idx="0">
                  <c:v>k__Bacteria;p__Proteobacteria;c__Alphaproteobacteria;__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'location-level-4'!$G$2:$G$9</c:f>
              <c:numCache>
                <c:formatCode>General</c:formatCode>
                <c:ptCount val="8"/>
                <c:pt idx="0">
                  <c:v>28977</c:v>
                </c:pt>
                <c:pt idx="1">
                  <c:v>17947</c:v>
                </c:pt>
                <c:pt idx="2">
                  <c:v>6539</c:v>
                </c:pt>
                <c:pt idx="3">
                  <c:v>5660</c:v>
                </c:pt>
                <c:pt idx="4">
                  <c:v>12159</c:v>
                </c:pt>
                <c:pt idx="5">
                  <c:v>17328</c:v>
                </c:pt>
                <c:pt idx="6">
                  <c:v>12218</c:v>
                </c:pt>
                <c:pt idx="7">
                  <c:v>24122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4A-494B-8559-5D5EE00F5DBC}"/>
            </c:ext>
          </c:extLst>
        </c:ser>
        <c:ser>
          <c:idx val="4"/>
          <c:order val="8"/>
          <c:tx>
            <c:strRef>
              <c:f>'location-level-4'!$F$1</c:f>
              <c:strCache>
                <c:ptCount val="1"/>
                <c:pt idx="0">
                  <c:v>k__Bacteria;p__Proteobacteria;__;__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'location-level-4'!$F$2:$F$9</c:f>
              <c:numCache>
                <c:formatCode>General</c:formatCode>
                <c:ptCount val="8"/>
                <c:pt idx="0">
                  <c:v>9807</c:v>
                </c:pt>
                <c:pt idx="1">
                  <c:v>7091</c:v>
                </c:pt>
                <c:pt idx="2">
                  <c:v>2107</c:v>
                </c:pt>
                <c:pt idx="3">
                  <c:v>2412</c:v>
                </c:pt>
                <c:pt idx="4">
                  <c:v>8353</c:v>
                </c:pt>
                <c:pt idx="5">
                  <c:v>7005</c:v>
                </c:pt>
                <c:pt idx="6">
                  <c:v>4121</c:v>
                </c:pt>
                <c:pt idx="7">
                  <c:v>12237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4A-494B-8559-5D5EE00F5DBC}"/>
            </c:ext>
          </c:extLst>
        </c:ser>
        <c:ser>
          <c:idx val="3"/>
          <c:order val="9"/>
          <c:tx>
            <c:strRef>
              <c:f>'location-level-4'!$E$1</c:f>
              <c:strCache>
                <c:ptCount val="1"/>
                <c:pt idx="0">
                  <c:v>k__Bacteria;p__Firmicutes;c__Clostridia;o__Clostridiales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'location-level-4'!$E$2:$E$9</c:f>
              <c:numCache>
                <c:formatCode>General</c:formatCode>
                <c:ptCount val="8"/>
                <c:pt idx="0">
                  <c:v>22</c:v>
                </c:pt>
                <c:pt idx="1">
                  <c:v>14</c:v>
                </c:pt>
                <c:pt idx="2">
                  <c:v>348</c:v>
                </c:pt>
                <c:pt idx="3">
                  <c:v>6</c:v>
                </c:pt>
                <c:pt idx="4">
                  <c:v>125</c:v>
                </c:pt>
                <c:pt idx="5">
                  <c:v>80</c:v>
                </c:pt>
                <c:pt idx="6">
                  <c:v>72</c:v>
                </c:pt>
                <c:pt idx="7">
                  <c:v>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4A-494B-8559-5D5EE00F5DBC}"/>
            </c:ext>
          </c:extLst>
        </c:ser>
        <c:ser>
          <c:idx val="2"/>
          <c:order val="10"/>
          <c:tx>
            <c:strRef>
              <c:f>'location-level-4'!$D$1</c:f>
              <c:strCache>
                <c:ptCount val="1"/>
                <c:pt idx="0">
                  <c:v>k__Bacteria;p__Firmicutes;__;__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4A-494B-8559-5D5EE00F5DBC}"/>
            </c:ext>
          </c:extLst>
        </c:ser>
        <c:ser>
          <c:idx val="1"/>
          <c:order val="11"/>
          <c:tx>
            <c:strRef>
              <c:f>'location-level-4'!$C$1</c:f>
              <c:strCache>
                <c:ptCount val="1"/>
                <c:pt idx="0">
                  <c:v>k__Bacteria;p__Bacteroidetes;__;__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'location-level-4'!$C$2:$C$9</c:f>
              <c:numCache>
                <c:formatCode>General</c:formatCode>
                <c:ptCount val="8"/>
                <c:pt idx="0">
                  <c:v>36</c:v>
                </c:pt>
                <c:pt idx="1">
                  <c:v>12</c:v>
                </c:pt>
                <c:pt idx="2">
                  <c:v>25</c:v>
                </c:pt>
                <c:pt idx="3">
                  <c:v>53</c:v>
                </c:pt>
                <c:pt idx="4">
                  <c:v>28</c:v>
                </c:pt>
                <c:pt idx="5">
                  <c:v>16</c:v>
                </c:pt>
                <c:pt idx="6">
                  <c:v>24</c:v>
                </c:pt>
                <c:pt idx="7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74A-494B-8559-5D5EE00F5DBC}"/>
            </c:ext>
          </c:extLst>
        </c:ser>
        <c:ser>
          <c:idx val="0"/>
          <c:order val="12"/>
          <c:tx>
            <c:strRef>
              <c:f>'location-level-4'!$B$1</c:f>
              <c:strCache>
                <c:ptCount val="1"/>
                <c:pt idx="0">
                  <c:v>k__Bacteria;__;__;__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'location-level-4'!$A$2:$A$9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'location-level-4'!$B$2:$B$9</c:f>
              <c:numCache>
                <c:formatCode>General</c:formatCode>
                <c:ptCount val="8"/>
                <c:pt idx="0">
                  <c:v>13550</c:v>
                </c:pt>
                <c:pt idx="1">
                  <c:v>13475</c:v>
                </c:pt>
                <c:pt idx="2">
                  <c:v>8594</c:v>
                </c:pt>
                <c:pt idx="3">
                  <c:v>1534</c:v>
                </c:pt>
                <c:pt idx="4">
                  <c:v>2244</c:v>
                </c:pt>
                <c:pt idx="5">
                  <c:v>6718</c:v>
                </c:pt>
                <c:pt idx="6">
                  <c:v>4496</c:v>
                </c:pt>
                <c:pt idx="7">
                  <c:v>13575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74A-494B-8559-5D5EE00F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65869928"/>
        <c:axId val="465869272"/>
      </c:barChart>
      <c:catAx>
        <c:axId val="46586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69272"/>
        <c:crosses val="autoZero"/>
        <c:auto val="1"/>
        <c:lblAlgn val="ctr"/>
        <c:lblOffset val="100"/>
        <c:noMultiLvlLbl val="0"/>
      </c:catAx>
      <c:valAx>
        <c:axId val="46586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6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'all-level-6'!$R$1</c:f>
              <c:strCache>
                <c:ptCount val="1"/>
                <c:pt idx="0">
                  <c:v>k__Bacteria;p__Tenericutes;c__Mollicutes;o__Mycoplasmatales;f__Mycoplasmataceae;g__Candidatus Hepatoplasma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'all-level-6'!$R$2:$R$44</c:f>
              <c:numCache>
                <c:formatCode>General</c:formatCode>
                <c:ptCount val="4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A7-4218-8595-84CF22BA9F41}"/>
            </c:ext>
          </c:extLst>
        </c:ser>
        <c:ser>
          <c:idx val="15"/>
          <c:order val="1"/>
          <c:tx>
            <c:strRef>
              <c:f>'all-level-6'!$Q$1</c:f>
              <c:strCache>
                <c:ptCount val="1"/>
                <c:pt idx="0">
                  <c:v>k__Bacteria;p__Proteobacteria;c__Gammaproteobacteria;__;__;__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'all-level-6'!$Q$2:$Q$44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107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14</c:v>
                </c:pt>
                <c:pt idx="8">
                  <c:v>6</c:v>
                </c:pt>
                <c:pt idx="9">
                  <c:v>31</c:v>
                </c:pt>
                <c:pt idx="10">
                  <c:v>0</c:v>
                </c:pt>
                <c:pt idx="11">
                  <c:v>16</c:v>
                </c:pt>
                <c:pt idx="12">
                  <c:v>19</c:v>
                </c:pt>
                <c:pt idx="13">
                  <c:v>19</c:v>
                </c:pt>
                <c:pt idx="14">
                  <c:v>0</c:v>
                </c:pt>
                <c:pt idx="15">
                  <c:v>6</c:v>
                </c:pt>
                <c:pt idx="16">
                  <c:v>12</c:v>
                </c:pt>
                <c:pt idx="17">
                  <c:v>32</c:v>
                </c:pt>
                <c:pt idx="18">
                  <c:v>59</c:v>
                </c:pt>
                <c:pt idx="19">
                  <c:v>258</c:v>
                </c:pt>
                <c:pt idx="20">
                  <c:v>4</c:v>
                </c:pt>
                <c:pt idx="21">
                  <c:v>0</c:v>
                </c:pt>
                <c:pt idx="22">
                  <c:v>6</c:v>
                </c:pt>
                <c:pt idx="23">
                  <c:v>14</c:v>
                </c:pt>
                <c:pt idx="24">
                  <c:v>36</c:v>
                </c:pt>
                <c:pt idx="25">
                  <c:v>2</c:v>
                </c:pt>
                <c:pt idx="26">
                  <c:v>12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0</c:v>
                </c:pt>
                <c:pt idx="31">
                  <c:v>18</c:v>
                </c:pt>
                <c:pt idx="32">
                  <c:v>72</c:v>
                </c:pt>
                <c:pt idx="33">
                  <c:v>121</c:v>
                </c:pt>
                <c:pt idx="34">
                  <c:v>4</c:v>
                </c:pt>
                <c:pt idx="35">
                  <c:v>5</c:v>
                </c:pt>
                <c:pt idx="36">
                  <c:v>18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A7-4218-8595-84CF22BA9F41}"/>
            </c:ext>
          </c:extLst>
        </c:ser>
        <c:ser>
          <c:idx val="14"/>
          <c:order val="2"/>
          <c:tx>
            <c:strRef>
              <c:f>'all-level-6'!$P$1</c:f>
              <c:strCache>
                <c:ptCount val="1"/>
                <c:pt idx="0">
                  <c:v>k__Bacteria;p__Proteobacteria;c__Epsilonproteobacteria;o__Campylobacterales;f__Helicobacteraceae;__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'all-level-6'!$P$2:$P$44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16</c:v>
                </c:pt>
                <c:pt idx="33">
                  <c:v>0</c:v>
                </c:pt>
                <c:pt idx="34">
                  <c:v>0</c:v>
                </c:pt>
                <c:pt idx="35">
                  <c:v>11</c:v>
                </c:pt>
                <c:pt idx="36">
                  <c:v>11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A7-4218-8595-84CF22BA9F41}"/>
            </c:ext>
          </c:extLst>
        </c:ser>
        <c:ser>
          <c:idx val="13"/>
          <c:order val="3"/>
          <c:tx>
            <c:strRef>
              <c:f>'all-level-6'!$O$1</c:f>
              <c:strCache>
                <c:ptCount val="1"/>
                <c:pt idx="0">
                  <c:v>k__Bacteria;p__Proteobacteria;c__Epsilonproteobacteria;__;__;__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'all-level-6'!$O$2:$O$44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31</c:v>
                </c:pt>
                <c:pt idx="33">
                  <c:v>0</c:v>
                </c:pt>
                <c:pt idx="34">
                  <c:v>0</c:v>
                </c:pt>
                <c:pt idx="35">
                  <c:v>9</c:v>
                </c:pt>
                <c:pt idx="36">
                  <c:v>14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A7-4218-8595-84CF22BA9F41}"/>
            </c:ext>
          </c:extLst>
        </c:ser>
        <c:ser>
          <c:idx val="12"/>
          <c:order val="4"/>
          <c:tx>
            <c:strRef>
              <c:f>'all-level-6'!$N$1</c:f>
              <c:strCache>
                <c:ptCount val="1"/>
                <c:pt idx="0">
                  <c:v>k__Bacteria;p__Proteobacteria;c__Betaproteobacteria;o__Burkholderiales;f__Alcaligenaceae;__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'all-level-6'!$N$2:$N$44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A7-4218-8595-84CF22BA9F41}"/>
            </c:ext>
          </c:extLst>
        </c:ser>
        <c:ser>
          <c:idx val="11"/>
          <c:order val="5"/>
          <c:tx>
            <c:strRef>
              <c:f>'all-level-6'!$M$1</c:f>
              <c:strCache>
                <c:ptCount val="1"/>
                <c:pt idx="0">
                  <c:v>k__Bacteria;p__Proteobacteria;c__Betaproteobacteria;__;__;__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'all-level-6'!$M$2:$M$44</c:f>
              <c:numCache>
                <c:formatCode>General</c:formatCode>
                <c:ptCount val="43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47</c:v>
                </c:pt>
                <c:pt idx="4">
                  <c:v>25</c:v>
                </c:pt>
                <c:pt idx="5">
                  <c:v>0</c:v>
                </c:pt>
                <c:pt idx="6">
                  <c:v>55</c:v>
                </c:pt>
                <c:pt idx="7">
                  <c:v>51</c:v>
                </c:pt>
                <c:pt idx="8">
                  <c:v>80</c:v>
                </c:pt>
                <c:pt idx="9">
                  <c:v>43</c:v>
                </c:pt>
                <c:pt idx="10">
                  <c:v>64</c:v>
                </c:pt>
                <c:pt idx="11">
                  <c:v>0</c:v>
                </c:pt>
                <c:pt idx="12">
                  <c:v>14</c:v>
                </c:pt>
                <c:pt idx="13">
                  <c:v>95</c:v>
                </c:pt>
                <c:pt idx="14">
                  <c:v>38</c:v>
                </c:pt>
                <c:pt idx="15">
                  <c:v>8</c:v>
                </c:pt>
                <c:pt idx="16">
                  <c:v>23</c:v>
                </c:pt>
                <c:pt idx="17">
                  <c:v>50</c:v>
                </c:pt>
                <c:pt idx="18">
                  <c:v>3</c:v>
                </c:pt>
                <c:pt idx="19">
                  <c:v>13</c:v>
                </c:pt>
                <c:pt idx="20">
                  <c:v>43</c:v>
                </c:pt>
                <c:pt idx="21">
                  <c:v>30</c:v>
                </c:pt>
                <c:pt idx="22">
                  <c:v>28</c:v>
                </c:pt>
                <c:pt idx="23">
                  <c:v>23</c:v>
                </c:pt>
                <c:pt idx="24">
                  <c:v>35</c:v>
                </c:pt>
                <c:pt idx="25">
                  <c:v>10</c:v>
                </c:pt>
                <c:pt idx="26">
                  <c:v>8</c:v>
                </c:pt>
                <c:pt idx="27">
                  <c:v>34</c:v>
                </c:pt>
                <c:pt idx="28">
                  <c:v>24</c:v>
                </c:pt>
                <c:pt idx="29">
                  <c:v>17</c:v>
                </c:pt>
                <c:pt idx="30">
                  <c:v>21</c:v>
                </c:pt>
                <c:pt idx="31">
                  <c:v>27</c:v>
                </c:pt>
                <c:pt idx="32">
                  <c:v>23</c:v>
                </c:pt>
                <c:pt idx="33">
                  <c:v>32</c:v>
                </c:pt>
                <c:pt idx="34">
                  <c:v>6</c:v>
                </c:pt>
                <c:pt idx="35">
                  <c:v>25</c:v>
                </c:pt>
                <c:pt idx="36">
                  <c:v>38</c:v>
                </c:pt>
                <c:pt idx="37">
                  <c:v>13</c:v>
                </c:pt>
                <c:pt idx="38">
                  <c:v>64</c:v>
                </c:pt>
                <c:pt idx="39">
                  <c:v>35</c:v>
                </c:pt>
                <c:pt idx="40">
                  <c:v>0</c:v>
                </c:pt>
                <c:pt idx="41">
                  <c:v>0</c:v>
                </c:pt>
                <c:pt idx="4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A7-4218-8595-84CF22BA9F41}"/>
            </c:ext>
          </c:extLst>
        </c:ser>
        <c:ser>
          <c:idx val="10"/>
          <c:order val="6"/>
          <c:tx>
            <c:strRef>
              <c:f>'all-level-6'!$L$1</c:f>
              <c:strCache>
                <c:ptCount val="1"/>
                <c:pt idx="0">
                  <c:v>k__Bacteria;p__Proteobacteria;c__Alphaproteobacteria;o__Rhizobiales;f__Rhizobiaceae;g__Rhizobium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'all-level-6'!$L$2:$L$44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A7-4218-8595-84CF22BA9F41}"/>
            </c:ext>
          </c:extLst>
        </c:ser>
        <c:ser>
          <c:idx val="9"/>
          <c:order val="7"/>
          <c:tx>
            <c:strRef>
              <c:f>'all-level-6'!$K$1</c:f>
              <c:strCache>
                <c:ptCount val="1"/>
                <c:pt idx="0">
                  <c:v>k__Bacteria;p__Proteobacteria;c__Alphaproteobacteria;o__Rhizobiales;f__Bradyrhizobiaceae;__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'all-level-6'!$K$2:$K$44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A7-4218-8595-84CF22BA9F41}"/>
            </c:ext>
          </c:extLst>
        </c:ser>
        <c:ser>
          <c:idx val="8"/>
          <c:order val="8"/>
          <c:tx>
            <c:strRef>
              <c:f>'all-level-6'!$J$1</c:f>
              <c:strCache>
                <c:ptCount val="1"/>
                <c:pt idx="0">
                  <c:v>k__Bacteria;p__Proteobacteria;c__Alphaproteobacteria;o__Rhizobiales;__;__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'all-level-6'!$J$2:$J$44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A7-4218-8595-84CF22BA9F41}"/>
            </c:ext>
          </c:extLst>
        </c:ser>
        <c:ser>
          <c:idx val="7"/>
          <c:order val="9"/>
          <c:tx>
            <c:strRef>
              <c:f>'all-level-6'!$I$1</c:f>
              <c:strCache>
                <c:ptCount val="1"/>
                <c:pt idx="0">
                  <c:v>k__Bacteria;p__Proteobacteria;c__Alphaproteobacteria;__;__;__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'all-level-6'!$I$2:$I$44</c:f>
              <c:numCache>
                <c:formatCode>General</c:formatCode>
                <c:ptCount val="43"/>
                <c:pt idx="0">
                  <c:v>1058</c:v>
                </c:pt>
                <c:pt idx="1">
                  <c:v>3088</c:v>
                </c:pt>
                <c:pt idx="2">
                  <c:v>3032</c:v>
                </c:pt>
                <c:pt idx="3">
                  <c:v>2863</c:v>
                </c:pt>
                <c:pt idx="4">
                  <c:v>1265</c:v>
                </c:pt>
                <c:pt idx="5">
                  <c:v>1076</c:v>
                </c:pt>
                <c:pt idx="6">
                  <c:v>3158</c:v>
                </c:pt>
                <c:pt idx="7">
                  <c:v>2383</c:v>
                </c:pt>
                <c:pt idx="8">
                  <c:v>3928</c:v>
                </c:pt>
                <c:pt idx="9">
                  <c:v>2271</c:v>
                </c:pt>
                <c:pt idx="10">
                  <c:v>2317</c:v>
                </c:pt>
                <c:pt idx="11">
                  <c:v>7056</c:v>
                </c:pt>
                <c:pt idx="12">
                  <c:v>2845</c:v>
                </c:pt>
                <c:pt idx="13">
                  <c:v>3707</c:v>
                </c:pt>
                <c:pt idx="14">
                  <c:v>1664</c:v>
                </c:pt>
                <c:pt idx="15">
                  <c:v>2110</c:v>
                </c:pt>
                <c:pt idx="16">
                  <c:v>1766</c:v>
                </c:pt>
                <c:pt idx="17">
                  <c:v>2912</c:v>
                </c:pt>
                <c:pt idx="18">
                  <c:v>3998</c:v>
                </c:pt>
                <c:pt idx="19">
                  <c:v>2954</c:v>
                </c:pt>
                <c:pt idx="20">
                  <c:v>4382</c:v>
                </c:pt>
                <c:pt idx="21">
                  <c:v>4149</c:v>
                </c:pt>
                <c:pt idx="22">
                  <c:v>1845</c:v>
                </c:pt>
                <c:pt idx="23">
                  <c:v>2614</c:v>
                </c:pt>
                <c:pt idx="24">
                  <c:v>3201</c:v>
                </c:pt>
                <c:pt idx="25">
                  <c:v>4486</c:v>
                </c:pt>
                <c:pt idx="26">
                  <c:v>3089</c:v>
                </c:pt>
                <c:pt idx="27">
                  <c:v>3036</c:v>
                </c:pt>
                <c:pt idx="28">
                  <c:v>1521</c:v>
                </c:pt>
                <c:pt idx="29">
                  <c:v>1889</c:v>
                </c:pt>
                <c:pt idx="30">
                  <c:v>3771</c:v>
                </c:pt>
                <c:pt idx="31">
                  <c:v>2827</c:v>
                </c:pt>
                <c:pt idx="32">
                  <c:v>3396</c:v>
                </c:pt>
                <c:pt idx="33">
                  <c:v>5414</c:v>
                </c:pt>
                <c:pt idx="34">
                  <c:v>1346</c:v>
                </c:pt>
                <c:pt idx="35">
                  <c:v>3692</c:v>
                </c:pt>
                <c:pt idx="36">
                  <c:v>3813</c:v>
                </c:pt>
                <c:pt idx="37">
                  <c:v>2137</c:v>
                </c:pt>
                <c:pt idx="38">
                  <c:v>3404</c:v>
                </c:pt>
                <c:pt idx="39">
                  <c:v>2948</c:v>
                </c:pt>
                <c:pt idx="40">
                  <c:v>1103</c:v>
                </c:pt>
                <c:pt idx="41">
                  <c:v>2044</c:v>
                </c:pt>
                <c:pt idx="42">
                  <c:v>3392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A7-4218-8595-84CF22BA9F41}"/>
            </c:ext>
          </c:extLst>
        </c:ser>
        <c:ser>
          <c:idx val="6"/>
          <c:order val="10"/>
          <c:tx>
            <c:strRef>
              <c:f>'all-level-6'!$H$1</c:f>
              <c:strCache>
                <c:ptCount val="1"/>
                <c:pt idx="0">
                  <c:v>k__Bacteria;p__Proteobacteria;__;__;__;__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'all-level-6'!$H$2:$H$44</c:f>
              <c:numCache>
                <c:formatCode>General</c:formatCode>
                <c:ptCount val="43"/>
                <c:pt idx="0">
                  <c:v>1247</c:v>
                </c:pt>
                <c:pt idx="1">
                  <c:v>953</c:v>
                </c:pt>
                <c:pt idx="2">
                  <c:v>1041</c:v>
                </c:pt>
                <c:pt idx="3">
                  <c:v>2115</c:v>
                </c:pt>
                <c:pt idx="4">
                  <c:v>354</c:v>
                </c:pt>
                <c:pt idx="5">
                  <c:v>351</c:v>
                </c:pt>
                <c:pt idx="6">
                  <c:v>1319</c:v>
                </c:pt>
                <c:pt idx="7">
                  <c:v>1945</c:v>
                </c:pt>
                <c:pt idx="8">
                  <c:v>1594</c:v>
                </c:pt>
                <c:pt idx="9">
                  <c:v>1318</c:v>
                </c:pt>
                <c:pt idx="10">
                  <c:v>1605</c:v>
                </c:pt>
                <c:pt idx="11">
                  <c:v>1854</c:v>
                </c:pt>
                <c:pt idx="12">
                  <c:v>662</c:v>
                </c:pt>
                <c:pt idx="13">
                  <c:v>2595</c:v>
                </c:pt>
                <c:pt idx="14">
                  <c:v>1568</c:v>
                </c:pt>
                <c:pt idx="15">
                  <c:v>743</c:v>
                </c:pt>
                <c:pt idx="16">
                  <c:v>604</c:v>
                </c:pt>
                <c:pt idx="17">
                  <c:v>2843</c:v>
                </c:pt>
                <c:pt idx="18">
                  <c:v>1594</c:v>
                </c:pt>
                <c:pt idx="19">
                  <c:v>1056</c:v>
                </c:pt>
                <c:pt idx="20">
                  <c:v>1888</c:v>
                </c:pt>
                <c:pt idx="21">
                  <c:v>1572</c:v>
                </c:pt>
                <c:pt idx="22">
                  <c:v>895</c:v>
                </c:pt>
                <c:pt idx="23">
                  <c:v>933</c:v>
                </c:pt>
                <c:pt idx="24">
                  <c:v>998</c:v>
                </c:pt>
                <c:pt idx="25">
                  <c:v>1538</c:v>
                </c:pt>
                <c:pt idx="26">
                  <c:v>924</c:v>
                </c:pt>
                <c:pt idx="27">
                  <c:v>1361</c:v>
                </c:pt>
                <c:pt idx="28">
                  <c:v>1337</c:v>
                </c:pt>
                <c:pt idx="29">
                  <c:v>1080</c:v>
                </c:pt>
                <c:pt idx="30">
                  <c:v>1332</c:v>
                </c:pt>
                <c:pt idx="31">
                  <c:v>1239</c:v>
                </c:pt>
                <c:pt idx="32">
                  <c:v>912</c:v>
                </c:pt>
                <c:pt idx="33">
                  <c:v>1036</c:v>
                </c:pt>
                <c:pt idx="34">
                  <c:v>549</c:v>
                </c:pt>
                <c:pt idx="35">
                  <c:v>972</c:v>
                </c:pt>
                <c:pt idx="36">
                  <c:v>1321</c:v>
                </c:pt>
                <c:pt idx="37">
                  <c:v>544</c:v>
                </c:pt>
                <c:pt idx="38">
                  <c:v>1916</c:v>
                </c:pt>
                <c:pt idx="39">
                  <c:v>1318</c:v>
                </c:pt>
                <c:pt idx="40">
                  <c:v>494</c:v>
                </c:pt>
                <c:pt idx="41">
                  <c:v>723</c:v>
                </c:pt>
                <c:pt idx="42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7-4218-8595-84CF22BA9F41}"/>
            </c:ext>
          </c:extLst>
        </c:ser>
        <c:ser>
          <c:idx val="5"/>
          <c:order val="11"/>
          <c:tx>
            <c:strRef>
              <c:f>'all-level-6'!$G$1</c:f>
              <c:strCache>
                <c:ptCount val="1"/>
                <c:pt idx="0">
                  <c:v>k__Bacteria;p__Firmicutes;c__Clostridia;o__Clostridiales;f__Ruminococcaceae;__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'all-level-6'!$G$2:$G$44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7-4218-8595-84CF22BA9F41}"/>
            </c:ext>
          </c:extLst>
        </c:ser>
        <c:ser>
          <c:idx val="4"/>
          <c:order val="12"/>
          <c:tx>
            <c:strRef>
              <c:f>'all-level-6'!$F$1</c:f>
              <c:strCache>
                <c:ptCount val="1"/>
                <c:pt idx="0">
                  <c:v>k__Bacteria;p__Firmicutes;c__Clostridia;o__Clostridiales;f__Lachnospiraceae;__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'all-level-6'!$F$2:$F$44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7-4218-8595-84CF22BA9F41}"/>
            </c:ext>
          </c:extLst>
        </c:ser>
        <c:ser>
          <c:idx val="3"/>
          <c:order val="13"/>
          <c:tx>
            <c:strRef>
              <c:f>'all-level-6'!$E$1</c:f>
              <c:strCache>
                <c:ptCount val="1"/>
                <c:pt idx="0">
                  <c:v>k__Bacteria;p__Firmicutes;c__Clostridia;o__Clostridiales;__;__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'all-level-6'!$E$2:$E$44</c:f>
              <c:numCache>
                <c:formatCode>General</c:formatCode>
                <c:ptCount val="43"/>
                <c:pt idx="0">
                  <c:v>0</c:v>
                </c:pt>
                <c:pt idx="1">
                  <c:v>49</c:v>
                </c:pt>
                <c:pt idx="2">
                  <c:v>0</c:v>
                </c:pt>
                <c:pt idx="3">
                  <c:v>481</c:v>
                </c:pt>
                <c:pt idx="4">
                  <c:v>6</c:v>
                </c:pt>
                <c:pt idx="5">
                  <c:v>31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0</c:v>
                </c:pt>
                <c:pt idx="11">
                  <c:v>65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102</c:v>
                </c:pt>
                <c:pt idx="17">
                  <c:v>16</c:v>
                </c:pt>
                <c:pt idx="18">
                  <c:v>12</c:v>
                </c:pt>
                <c:pt idx="19">
                  <c:v>7</c:v>
                </c:pt>
                <c:pt idx="20">
                  <c:v>32</c:v>
                </c:pt>
                <c:pt idx="21">
                  <c:v>18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348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7-4218-8595-84CF22BA9F41}"/>
            </c:ext>
          </c:extLst>
        </c:ser>
        <c:ser>
          <c:idx val="2"/>
          <c:order val="14"/>
          <c:tx>
            <c:strRef>
              <c:f>'all-level-6'!$D$1</c:f>
              <c:strCache>
                <c:ptCount val="1"/>
                <c:pt idx="0">
                  <c:v>k__Bacteria;p__Firmicutes;__;__;__;__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'all-level-6'!$D$2:$D$44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CA7-4218-8595-84CF22BA9F41}"/>
            </c:ext>
          </c:extLst>
        </c:ser>
        <c:ser>
          <c:idx val="1"/>
          <c:order val="15"/>
          <c:tx>
            <c:strRef>
              <c:f>'all-level-6'!$C$1</c:f>
              <c:strCache>
                <c:ptCount val="1"/>
                <c:pt idx="0">
                  <c:v>k__Bacteria;p__Bacteroidetes;__;__;__;__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'all-level-6'!$C$2:$C$44</c:f>
              <c:numCache>
                <c:formatCode>General</c:formatCode>
                <c:ptCount val="43"/>
                <c:pt idx="0">
                  <c:v>0</c:v>
                </c:pt>
                <c:pt idx="1">
                  <c:v>46</c:v>
                </c:pt>
                <c:pt idx="2">
                  <c:v>0</c:v>
                </c:pt>
                <c:pt idx="3">
                  <c:v>43</c:v>
                </c:pt>
                <c:pt idx="4">
                  <c:v>15</c:v>
                </c:pt>
                <c:pt idx="5">
                  <c:v>18</c:v>
                </c:pt>
                <c:pt idx="6">
                  <c:v>12</c:v>
                </c:pt>
                <c:pt idx="7">
                  <c:v>2</c:v>
                </c:pt>
                <c:pt idx="8">
                  <c:v>0</c:v>
                </c:pt>
                <c:pt idx="9">
                  <c:v>14</c:v>
                </c:pt>
                <c:pt idx="10">
                  <c:v>3</c:v>
                </c:pt>
                <c:pt idx="11">
                  <c:v>0</c:v>
                </c:pt>
                <c:pt idx="12">
                  <c:v>21</c:v>
                </c:pt>
                <c:pt idx="13">
                  <c:v>2</c:v>
                </c:pt>
                <c:pt idx="14">
                  <c:v>0</c:v>
                </c:pt>
                <c:pt idx="15">
                  <c:v>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8</c:v>
                </c:pt>
                <c:pt idx="21">
                  <c:v>6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0</c:v>
                </c:pt>
                <c:pt idx="29">
                  <c:v>39</c:v>
                </c:pt>
                <c:pt idx="30">
                  <c:v>14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</c:v>
                </c:pt>
                <c:pt idx="35">
                  <c:v>0</c:v>
                </c:pt>
                <c:pt idx="36">
                  <c:v>9</c:v>
                </c:pt>
                <c:pt idx="37">
                  <c:v>5</c:v>
                </c:pt>
                <c:pt idx="38">
                  <c:v>0</c:v>
                </c:pt>
                <c:pt idx="39">
                  <c:v>14</c:v>
                </c:pt>
                <c:pt idx="40">
                  <c:v>5</c:v>
                </c:pt>
                <c:pt idx="41">
                  <c:v>20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CA7-4218-8595-84CF22BA9F41}"/>
            </c:ext>
          </c:extLst>
        </c:ser>
        <c:ser>
          <c:idx val="0"/>
          <c:order val="16"/>
          <c:tx>
            <c:strRef>
              <c:f>'all-level-6'!$B$1</c:f>
              <c:strCache>
                <c:ptCount val="1"/>
                <c:pt idx="0">
                  <c:v>k__Bacteria;__;__;__;__;__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'all-level-6'!$A$2:$A$44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'all-level-6'!$B$2:$B$44</c:f>
              <c:numCache>
                <c:formatCode>General</c:formatCode>
                <c:ptCount val="43"/>
                <c:pt idx="0">
                  <c:v>3220</c:v>
                </c:pt>
                <c:pt idx="1">
                  <c:v>1019</c:v>
                </c:pt>
                <c:pt idx="2">
                  <c:v>3329</c:v>
                </c:pt>
                <c:pt idx="3">
                  <c:v>1145</c:v>
                </c:pt>
                <c:pt idx="4">
                  <c:v>1949</c:v>
                </c:pt>
                <c:pt idx="5">
                  <c:v>1125</c:v>
                </c:pt>
                <c:pt idx="6">
                  <c:v>254</c:v>
                </c:pt>
                <c:pt idx="7">
                  <c:v>701</c:v>
                </c:pt>
                <c:pt idx="8">
                  <c:v>510</c:v>
                </c:pt>
                <c:pt idx="9">
                  <c:v>323</c:v>
                </c:pt>
                <c:pt idx="10">
                  <c:v>1686</c:v>
                </c:pt>
                <c:pt idx="11">
                  <c:v>366</c:v>
                </c:pt>
                <c:pt idx="12">
                  <c:v>2444</c:v>
                </c:pt>
                <c:pt idx="13">
                  <c:v>151</c:v>
                </c:pt>
                <c:pt idx="14">
                  <c:v>60</c:v>
                </c:pt>
                <c:pt idx="15">
                  <c:v>1439</c:v>
                </c:pt>
                <c:pt idx="16">
                  <c:v>382</c:v>
                </c:pt>
                <c:pt idx="17">
                  <c:v>212</c:v>
                </c:pt>
                <c:pt idx="18">
                  <c:v>508</c:v>
                </c:pt>
                <c:pt idx="19">
                  <c:v>531</c:v>
                </c:pt>
                <c:pt idx="20">
                  <c:v>619</c:v>
                </c:pt>
                <c:pt idx="21">
                  <c:v>4646</c:v>
                </c:pt>
                <c:pt idx="22">
                  <c:v>414</c:v>
                </c:pt>
                <c:pt idx="23">
                  <c:v>1555</c:v>
                </c:pt>
                <c:pt idx="24">
                  <c:v>198</c:v>
                </c:pt>
                <c:pt idx="25">
                  <c:v>55</c:v>
                </c:pt>
                <c:pt idx="26">
                  <c:v>6091</c:v>
                </c:pt>
                <c:pt idx="27">
                  <c:v>2360</c:v>
                </c:pt>
                <c:pt idx="28">
                  <c:v>3216</c:v>
                </c:pt>
                <c:pt idx="29">
                  <c:v>1219</c:v>
                </c:pt>
                <c:pt idx="30">
                  <c:v>315</c:v>
                </c:pt>
                <c:pt idx="31">
                  <c:v>1786</c:v>
                </c:pt>
                <c:pt idx="32">
                  <c:v>558</c:v>
                </c:pt>
                <c:pt idx="33">
                  <c:v>140</c:v>
                </c:pt>
                <c:pt idx="34">
                  <c:v>2687</c:v>
                </c:pt>
                <c:pt idx="35">
                  <c:v>656</c:v>
                </c:pt>
                <c:pt idx="36">
                  <c:v>295</c:v>
                </c:pt>
                <c:pt idx="37">
                  <c:v>3657</c:v>
                </c:pt>
                <c:pt idx="38">
                  <c:v>584</c:v>
                </c:pt>
                <c:pt idx="39">
                  <c:v>3187</c:v>
                </c:pt>
                <c:pt idx="40">
                  <c:v>3713</c:v>
                </c:pt>
                <c:pt idx="41">
                  <c:v>3094</c:v>
                </c:pt>
                <c:pt idx="42">
                  <c:v>1787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CA7-4218-8595-84CF22BA9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71318664"/>
        <c:axId val="571319648"/>
      </c:barChart>
      <c:catAx>
        <c:axId val="57131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19648"/>
        <c:crosses val="autoZero"/>
        <c:auto val="1"/>
        <c:lblAlgn val="ctr"/>
        <c:lblOffset val="100"/>
        <c:noMultiLvlLbl val="0"/>
      </c:catAx>
      <c:valAx>
        <c:axId val="57131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1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'all-level-7'!$R$1</c:f>
              <c:strCache>
                <c:ptCount val="1"/>
                <c:pt idx="0">
                  <c:v>k__Bacteria;p__Tenericutes;c__Mollicutes;o__Mycoplasmatales;f__Mycoplasmataceae;g__Candidatus Hepatoplasma;s__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'all-level-7'!$R$2:$R$44</c:f>
              <c:numCache>
                <c:formatCode>General</c:formatCode>
                <c:ptCount val="4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1-48D9-8980-446820387B38}"/>
            </c:ext>
          </c:extLst>
        </c:ser>
        <c:ser>
          <c:idx val="15"/>
          <c:order val="1"/>
          <c:tx>
            <c:strRef>
              <c:f>'all-level-7'!$Q$1</c:f>
              <c:strCache>
                <c:ptCount val="1"/>
                <c:pt idx="0">
                  <c:v>k__Bacteria;p__Proteobacteria;c__Gammaproteobacteria;__;__;__;__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'all-level-7'!$Q$2:$Q$44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107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14</c:v>
                </c:pt>
                <c:pt idx="8">
                  <c:v>6</c:v>
                </c:pt>
                <c:pt idx="9">
                  <c:v>31</c:v>
                </c:pt>
                <c:pt idx="10">
                  <c:v>0</c:v>
                </c:pt>
                <c:pt idx="11">
                  <c:v>16</c:v>
                </c:pt>
                <c:pt idx="12">
                  <c:v>19</c:v>
                </c:pt>
                <c:pt idx="13">
                  <c:v>19</c:v>
                </c:pt>
                <c:pt idx="14">
                  <c:v>0</c:v>
                </c:pt>
                <c:pt idx="15">
                  <c:v>6</c:v>
                </c:pt>
                <c:pt idx="16">
                  <c:v>12</c:v>
                </c:pt>
                <c:pt idx="17">
                  <c:v>32</c:v>
                </c:pt>
                <c:pt idx="18">
                  <c:v>59</c:v>
                </c:pt>
                <c:pt idx="19">
                  <c:v>258</c:v>
                </c:pt>
                <c:pt idx="20">
                  <c:v>4</c:v>
                </c:pt>
                <c:pt idx="21">
                  <c:v>0</c:v>
                </c:pt>
                <c:pt idx="22">
                  <c:v>6</c:v>
                </c:pt>
                <c:pt idx="23">
                  <c:v>14</c:v>
                </c:pt>
                <c:pt idx="24">
                  <c:v>36</c:v>
                </c:pt>
                <c:pt idx="25">
                  <c:v>2</c:v>
                </c:pt>
                <c:pt idx="26">
                  <c:v>12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0</c:v>
                </c:pt>
                <c:pt idx="31">
                  <c:v>18</c:v>
                </c:pt>
                <c:pt idx="32">
                  <c:v>72</c:v>
                </c:pt>
                <c:pt idx="33">
                  <c:v>121</c:v>
                </c:pt>
                <c:pt idx="34">
                  <c:v>4</c:v>
                </c:pt>
                <c:pt idx="35">
                  <c:v>5</c:v>
                </c:pt>
                <c:pt idx="36">
                  <c:v>18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1-48D9-8980-446820387B38}"/>
            </c:ext>
          </c:extLst>
        </c:ser>
        <c:ser>
          <c:idx val="14"/>
          <c:order val="2"/>
          <c:tx>
            <c:strRef>
              <c:f>'all-level-7'!$P$1</c:f>
              <c:strCache>
                <c:ptCount val="1"/>
                <c:pt idx="0">
                  <c:v>k__Bacteria;p__Proteobacteria;c__Epsilonproteobacteria;o__Campylobacterales;f__Helicobacteraceae;__;__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'all-level-7'!$P$2:$P$44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16</c:v>
                </c:pt>
                <c:pt idx="33">
                  <c:v>0</c:v>
                </c:pt>
                <c:pt idx="34">
                  <c:v>0</c:v>
                </c:pt>
                <c:pt idx="35">
                  <c:v>11</c:v>
                </c:pt>
                <c:pt idx="36">
                  <c:v>11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91-48D9-8980-446820387B38}"/>
            </c:ext>
          </c:extLst>
        </c:ser>
        <c:ser>
          <c:idx val="13"/>
          <c:order val="3"/>
          <c:tx>
            <c:strRef>
              <c:f>'all-level-7'!$O$1</c:f>
              <c:strCache>
                <c:ptCount val="1"/>
                <c:pt idx="0">
                  <c:v>k__Bacteria;p__Proteobacteria;c__Epsilonproteobacteria;__;__;__;__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'all-level-7'!$O$2:$O$44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31</c:v>
                </c:pt>
                <c:pt idx="33">
                  <c:v>0</c:v>
                </c:pt>
                <c:pt idx="34">
                  <c:v>0</c:v>
                </c:pt>
                <c:pt idx="35">
                  <c:v>9</c:v>
                </c:pt>
                <c:pt idx="36">
                  <c:v>14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1-48D9-8980-446820387B38}"/>
            </c:ext>
          </c:extLst>
        </c:ser>
        <c:ser>
          <c:idx val="12"/>
          <c:order val="4"/>
          <c:tx>
            <c:strRef>
              <c:f>'all-level-7'!$N$1</c:f>
              <c:strCache>
                <c:ptCount val="1"/>
                <c:pt idx="0">
                  <c:v>k__Bacteria;p__Proteobacteria;c__Betaproteobacteria;o__Burkholderiales;f__Alcaligenaceae;__;__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'all-level-7'!$N$2:$N$44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91-48D9-8980-446820387B38}"/>
            </c:ext>
          </c:extLst>
        </c:ser>
        <c:ser>
          <c:idx val="11"/>
          <c:order val="5"/>
          <c:tx>
            <c:strRef>
              <c:f>'all-level-7'!$M$1</c:f>
              <c:strCache>
                <c:ptCount val="1"/>
                <c:pt idx="0">
                  <c:v>k__Bacteria;p__Proteobacteria;c__Betaproteobacteria;__;__;__;__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'all-level-7'!$M$2:$M$44</c:f>
              <c:numCache>
                <c:formatCode>General</c:formatCode>
                <c:ptCount val="43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47</c:v>
                </c:pt>
                <c:pt idx="4">
                  <c:v>25</c:v>
                </c:pt>
                <c:pt idx="5">
                  <c:v>0</c:v>
                </c:pt>
                <c:pt idx="6">
                  <c:v>55</c:v>
                </c:pt>
                <c:pt idx="7">
                  <c:v>51</c:v>
                </c:pt>
                <c:pt idx="8">
                  <c:v>80</c:v>
                </c:pt>
                <c:pt idx="9">
                  <c:v>43</c:v>
                </c:pt>
                <c:pt idx="10">
                  <c:v>64</c:v>
                </c:pt>
                <c:pt idx="11">
                  <c:v>0</c:v>
                </c:pt>
                <c:pt idx="12">
                  <c:v>14</c:v>
                </c:pt>
                <c:pt idx="13">
                  <c:v>95</c:v>
                </c:pt>
                <c:pt idx="14">
                  <c:v>38</c:v>
                </c:pt>
                <c:pt idx="15">
                  <c:v>8</c:v>
                </c:pt>
                <c:pt idx="16">
                  <c:v>23</c:v>
                </c:pt>
                <c:pt idx="17">
                  <c:v>50</c:v>
                </c:pt>
                <c:pt idx="18">
                  <c:v>3</c:v>
                </c:pt>
                <c:pt idx="19">
                  <c:v>13</c:v>
                </c:pt>
                <c:pt idx="20">
                  <c:v>43</c:v>
                </c:pt>
                <c:pt idx="21">
                  <c:v>30</c:v>
                </c:pt>
                <c:pt idx="22">
                  <c:v>28</c:v>
                </c:pt>
                <c:pt idx="23">
                  <c:v>23</c:v>
                </c:pt>
                <c:pt idx="24">
                  <c:v>35</c:v>
                </c:pt>
                <c:pt idx="25">
                  <c:v>10</c:v>
                </c:pt>
                <c:pt idx="26">
                  <c:v>8</c:v>
                </c:pt>
                <c:pt idx="27">
                  <c:v>34</c:v>
                </c:pt>
                <c:pt idx="28">
                  <c:v>24</c:v>
                </c:pt>
                <c:pt idx="29">
                  <c:v>17</c:v>
                </c:pt>
                <c:pt idx="30">
                  <c:v>21</c:v>
                </c:pt>
                <c:pt idx="31">
                  <c:v>27</c:v>
                </c:pt>
                <c:pt idx="32">
                  <c:v>23</c:v>
                </c:pt>
                <c:pt idx="33">
                  <c:v>32</c:v>
                </c:pt>
                <c:pt idx="34">
                  <c:v>6</c:v>
                </c:pt>
                <c:pt idx="35">
                  <c:v>25</c:v>
                </c:pt>
                <c:pt idx="36">
                  <c:v>38</c:v>
                </c:pt>
                <c:pt idx="37">
                  <c:v>13</c:v>
                </c:pt>
                <c:pt idx="38">
                  <c:v>64</c:v>
                </c:pt>
                <c:pt idx="39">
                  <c:v>35</c:v>
                </c:pt>
                <c:pt idx="40">
                  <c:v>0</c:v>
                </c:pt>
                <c:pt idx="41">
                  <c:v>0</c:v>
                </c:pt>
                <c:pt idx="4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91-48D9-8980-446820387B38}"/>
            </c:ext>
          </c:extLst>
        </c:ser>
        <c:ser>
          <c:idx val="10"/>
          <c:order val="6"/>
          <c:tx>
            <c:strRef>
              <c:f>'all-level-7'!$L$1</c:f>
              <c:strCache>
                <c:ptCount val="1"/>
                <c:pt idx="0">
                  <c:v>k__Bacteria;p__Proteobacteria;c__Alphaproteobacteria;o__Rhizobiales;f__Rhizobiaceae;g__Rhizobium;s__daejeonense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'all-level-7'!$L$2:$L$44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91-48D9-8980-446820387B38}"/>
            </c:ext>
          </c:extLst>
        </c:ser>
        <c:ser>
          <c:idx val="9"/>
          <c:order val="7"/>
          <c:tx>
            <c:strRef>
              <c:f>'all-level-7'!$K$1</c:f>
              <c:strCache>
                <c:ptCount val="1"/>
                <c:pt idx="0">
                  <c:v>k__Bacteria;p__Proteobacteria;c__Alphaproteobacteria;o__Rhizobiales;f__Bradyrhizobiaceae;__;__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'all-level-7'!$K$2:$K$44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91-48D9-8980-446820387B38}"/>
            </c:ext>
          </c:extLst>
        </c:ser>
        <c:ser>
          <c:idx val="8"/>
          <c:order val="8"/>
          <c:tx>
            <c:strRef>
              <c:f>'all-level-7'!$J$1</c:f>
              <c:strCache>
                <c:ptCount val="1"/>
                <c:pt idx="0">
                  <c:v>k__Bacteria;p__Proteobacteria;c__Alphaproteobacteria;o__Rhizobiales;__;__;__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'all-level-7'!$J$2:$J$44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91-48D9-8980-446820387B38}"/>
            </c:ext>
          </c:extLst>
        </c:ser>
        <c:ser>
          <c:idx val="7"/>
          <c:order val="9"/>
          <c:tx>
            <c:strRef>
              <c:f>'all-level-7'!$I$1</c:f>
              <c:strCache>
                <c:ptCount val="1"/>
                <c:pt idx="0">
                  <c:v>k__Bacteria;p__Proteobacteria;c__Alphaproteobacteria;__;__;__;__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'all-level-7'!$I$2:$I$44</c:f>
              <c:numCache>
                <c:formatCode>General</c:formatCode>
                <c:ptCount val="43"/>
                <c:pt idx="0">
                  <c:v>1058</c:v>
                </c:pt>
                <c:pt idx="1">
                  <c:v>3088</c:v>
                </c:pt>
                <c:pt idx="2">
                  <c:v>3032</c:v>
                </c:pt>
                <c:pt idx="3">
                  <c:v>2863</c:v>
                </c:pt>
                <c:pt idx="4">
                  <c:v>1265</c:v>
                </c:pt>
                <c:pt idx="5">
                  <c:v>1076</c:v>
                </c:pt>
                <c:pt idx="6">
                  <c:v>3158</c:v>
                </c:pt>
                <c:pt idx="7">
                  <c:v>2383</c:v>
                </c:pt>
                <c:pt idx="8">
                  <c:v>3928</c:v>
                </c:pt>
                <c:pt idx="9">
                  <c:v>2271</c:v>
                </c:pt>
                <c:pt idx="10">
                  <c:v>2317</c:v>
                </c:pt>
                <c:pt idx="11">
                  <c:v>7056</c:v>
                </c:pt>
                <c:pt idx="12">
                  <c:v>2845</c:v>
                </c:pt>
                <c:pt idx="13">
                  <c:v>3707</c:v>
                </c:pt>
                <c:pt idx="14">
                  <c:v>1664</c:v>
                </c:pt>
                <c:pt idx="15">
                  <c:v>2110</c:v>
                </c:pt>
                <c:pt idx="16">
                  <c:v>1766</c:v>
                </c:pt>
                <c:pt idx="17">
                  <c:v>2912</c:v>
                </c:pt>
                <c:pt idx="18">
                  <c:v>3998</c:v>
                </c:pt>
                <c:pt idx="19">
                  <c:v>2954</c:v>
                </c:pt>
                <c:pt idx="20">
                  <c:v>4382</c:v>
                </c:pt>
                <c:pt idx="21">
                  <c:v>4149</c:v>
                </c:pt>
                <c:pt idx="22">
                  <c:v>1845</c:v>
                </c:pt>
                <c:pt idx="23">
                  <c:v>2614</c:v>
                </c:pt>
                <c:pt idx="24">
                  <c:v>3201</c:v>
                </c:pt>
                <c:pt idx="25">
                  <c:v>4486</c:v>
                </c:pt>
                <c:pt idx="26">
                  <c:v>3089</c:v>
                </c:pt>
                <c:pt idx="27">
                  <c:v>3036</c:v>
                </c:pt>
                <c:pt idx="28">
                  <c:v>1521</c:v>
                </c:pt>
                <c:pt idx="29">
                  <c:v>1889</c:v>
                </c:pt>
                <c:pt idx="30">
                  <c:v>3771</c:v>
                </c:pt>
                <c:pt idx="31">
                  <c:v>2827</c:v>
                </c:pt>
                <c:pt idx="32">
                  <c:v>3396</c:v>
                </c:pt>
                <c:pt idx="33">
                  <c:v>5414</c:v>
                </c:pt>
                <c:pt idx="34">
                  <c:v>1346</c:v>
                </c:pt>
                <c:pt idx="35">
                  <c:v>3692</c:v>
                </c:pt>
                <c:pt idx="36">
                  <c:v>3813</c:v>
                </c:pt>
                <c:pt idx="37">
                  <c:v>2137</c:v>
                </c:pt>
                <c:pt idx="38">
                  <c:v>3404</c:v>
                </c:pt>
                <c:pt idx="39">
                  <c:v>2948</c:v>
                </c:pt>
                <c:pt idx="40">
                  <c:v>1103</c:v>
                </c:pt>
                <c:pt idx="41">
                  <c:v>2044</c:v>
                </c:pt>
                <c:pt idx="42">
                  <c:v>3392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91-48D9-8980-446820387B38}"/>
            </c:ext>
          </c:extLst>
        </c:ser>
        <c:ser>
          <c:idx val="6"/>
          <c:order val="10"/>
          <c:tx>
            <c:strRef>
              <c:f>'all-level-7'!$H$1</c:f>
              <c:strCache>
                <c:ptCount val="1"/>
                <c:pt idx="0">
                  <c:v>k__Bacteria;p__Proteobacteria;__;__;__;__;__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'all-level-7'!$H$2:$H$44</c:f>
              <c:numCache>
                <c:formatCode>General</c:formatCode>
                <c:ptCount val="43"/>
                <c:pt idx="0">
                  <c:v>1247</c:v>
                </c:pt>
                <c:pt idx="1">
                  <c:v>953</c:v>
                </c:pt>
                <c:pt idx="2">
                  <c:v>1041</c:v>
                </c:pt>
                <c:pt idx="3">
                  <c:v>2115</c:v>
                </c:pt>
                <c:pt idx="4">
                  <c:v>354</c:v>
                </c:pt>
                <c:pt idx="5">
                  <c:v>351</c:v>
                </c:pt>
                <c:pt idx="6">
                  <c:v>1319</c:v>
                </c:pt>
                <c:pt idx="7">
                  <c:v>1945</c:v>
                </c:pt>
                <c:pt idx="8">
                  <c:v>1594</c:v>
                </c:pt>
                <c:pt idx="9">
                  <c:v>1318</c:v>
                </c:pt>
                <c:pt idx="10">
                  <c:v>1605</c:v>
                </c:pt>
                <c:pt idx="11">
                  <c:v>1854</c:v>
                </c:pt>
                <c:pt idx="12">
                  <c:v>662</c:v>
                </c:pt>
                <c:pt idx="13">
                  <c:v>2595</c:v>
                </c:pt>
                <c:pt idx="14">
                  <c:v>1568</c:v>
                </c:pt>
                <c:pt idx="15">
                  <c:v>743</c:v>
                </c:pt>
                <c:pt idx="16">
                  <c:v>604</c:v>
                </c:pt>
                <c:pt idx="17">
                  <c:v>2843</c:v>
                </c:pt>
                <c:pt idx="18">
                  <c:v>1594</c:v>
                </c:pt>
                <c:pt idx="19">
                  <c:v>1056</c:v>
                </c:pt>
                <c:pt idx="20">
                  <c:v>1888</c:v>
                </c:pt>
                <c:pt idx="21">
                  <c:v>1572</c:v>
                </c:pt>
                <c:pt idx="22">
                  <c:v>895</c:v>
                </c:pt>
                <c:pt idx="23">
                  <c:v>933</c:v>
                </c:pt>
                <c:pt idx="24">
                  <c:v>998</c:v>
                </c:pt>
                <c:pt idx="25">
                  <c:v>1538</c:v>
                </c:pt>
                <c:pt idx="26">
                  <c:v>924</c:v>
                </c:pt>
                <c:pt idx="27">
                  <c:v>1361</c:v>
                </c:pt>
                <c:pt idx="28">
                  <c:v>1337</c:v>
                </c:pt>
                <c:pt idx="29">
                  <c:v>1080</c:v>
                </c:pt>
                <c:pt idx="30">
                  <c:v>1332</c:v>
                </c:pt>
                <c:pt idx="31">
                  <c:v>1239</c:v>
                </c:pt>
                <c:pt idx="32">
                  <c:v>912</c:v>
                </c:pt>
                <c:pt idx="33">
                  <c:v>1036</c:v>
                </c:pt>
                <c:pt idx="34">
                  <c:v>549</c:v>
                </c:pt>
                <c:pt idx="35">
                  <c:v>972</c:v>
                </c:pt>
                <c:pt idx="36">
                  <c:v>1321</c:v>
                </c:pt>
                <c:pt idx="37">
                  <c:v>544</c:v>
                </c:pt>
                <c:pt idx="38">
                  <c:v>1916</c:v>
                </c:pt>
                <c:pt idx="39">
                  <c:v>1318</c:v>
                </c:pt>
                <c:pt idx="40">
                  <c:v>494</c:v>
                </c:pt>
                <c:pt idx="41">
                  <c:v>723</c:v>
                </c:pt>
                <c:pt idx="42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91-48D9-8980-446820387B38}"/>
            </c:ext>
          </c:extLst>
        </c:ser>
        <c:ser>
          <c:idx val="5"/>
          <c:order val="11"/>
          <c:tx>
            <c:strRef>
              <c:f>'all-level-7'!$G$1</c:f>
              <c:strCache>
                <c:ptCount val="1"/>
                <c:pt idx="0">
                  <c:v>k__Bacteria;p__Firmicutes;c__Clostridia;o__Clostridiales;f__Ruminococcaceae;__;__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'all-level-7'!$G$2:$G$44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91-48D9-8980-446820387B38}"/>
            </c:ext>
          </c:extLst>
        </c:ser>
        <c:ser>
          <c:idx val="4"/>
          <c:order val="12"/>
          <c:tx>
            <c:strRef>
              <c:f>'all-level-7'!$F$1</c:f>
              <c:strCache>
                <c:ptCount val="1"/>
                <c:pt idx="0">
                  <c:v>k__Bacteria;p__Firmicutes;c__Clostridia;o__Clostridiales;f__Lachnospiraceae;__;__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'all-level-7'!$F$2:$F$44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91-48D9-8980-446820387B38}"/>
            </c:ext>
          </c:extLst>
        </c:ser>
        <c:ser>
          <c:idx val="3"/>
          <c:order val="13"/>
          <c:tx>
            <c:strRef>
              <c:f>'all-level-7'!$E$1</c:f>
              <c:strCache>
                <c:ptCount val="1"/>
                <c:pt idx="0">
                  <c:v>k__Bacteria;p__Firmicutes;c__Clostridia;o__Clostridiales;__;__;__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'all-level-7'!$E$2:$E$44</c:f>
              <c:numCache>
                <c:formatCode>General</c:formatCode>
                <c:ptCount val="43"/>
                <c:pt idx="0">
                  <c:v>0</c:v>
                </c:pt>
                <c:pt idx="1">
                  <c:v>49</c:v>
                </c:pt>
                <c:pt idx="2">
                  <c:v>0</c:v>
                </c:pt>
                <c:pt idx="3">
                  <c:v>481</c:v>
                </c:pt>
                <c:pt idx="4">
                  <c:v>6</c:v>
                </c:pt>
                <c:pt idx="5">
                  <c:v>31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0</c:v>
                </c:pt>
                <c:pt idx="11">
                  <c:v>65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102</c:v>
                </c:pt>
                <c:pt idx="17">
                  <c:v>16</c:v>
                </c:pt>
                <c:pt idx="18">
                  <c:v>12</c:v>
                </c:pt>
                <c:pt idx="19">
                  <c:v>7</c:v>
                </c:pt>
                <c:pt idx="20">
                  <c:v>32</c:v>
                </c:pt>
                <c:pt idx="21">
                  <c:v>18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348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A91-48D9-8980-446820387B38}"/>
            </c:ext>
          </c:extLst>
        </c:ser>
        <c:ser>
          <c:idx val="2"/>
          <c:order val="14"/>
          <c:tx>
            <c:strRef>
              <c:f>'all-level-7'!$D$1</c:f>
              <c:strCache>
                <c:ptCount val="1"/>
                <c:pt idx="0">
                  <c:v>k__Bacteria;p__Firmicutes;__;__;__;__;__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'all-level-7'!$D$2:$D$44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91-48D9-8980-446820387B38}"/>
            </c:ext>
          </c:extLst>
        </c:ser>
        <c:ser>
          <c:idx val="1"/>
          <c:order val="15"/>
          <c:tx>
            <c:strRef>
              <c:f>'all-level-7'!$C$1</c:f>
              <c:strCache>
                <c:ptCount val="1"/>
                <c:pt idx="0">
                  <c:v>k__Bacteria;p__Bacteroidetes;__;__;__;__;__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'all-level-7'!$C$2:$C$44</c:f>
              <c:numCache>
                <c:formatCode>General</c:formatCode>
                <c:ptCount val="43"/>
                <c:pt idx="0">
                  <c:v>0</c:v>
                </c:pt>
                <c:pt idx="1">
                  <c:v>46</c:v>
                </c:pt>
                <c:pt idx="2">
                  <c:v>0</c:v>
                </c:pt>
                <c:pt idx="3">
                  <c:v>43</c:v>
                </c:pt>
                <c:pt idx="4">
                  <c:v>15</c:v>
                </c:pt>
                <c:pt idx="5">
                  <c:v>18</c:v>
                </c:pt>
                <c:pt idx="6">
                  <c:v>12</c:v>
                </c:pt>
                <c:pt idx="7">
                  <c:v>2</c:v>
                </c:pt>
                <c:pt idx="8">
                  <c:v>0</c:v>
                </c:pt>
                <c:pt idx="9">
                  <c:v>14</c:v>
                </c:pt>
                <c:pt idx="10">
                  <c:v>3</c:v>
                </c:pt>
                <c:pt idx="11">
                  <c:v>0</c:v>
                </c:pt>
                <c:pt idx="12">
                  <c:v>21</c:v>
                </c:pt>
                <c:pt idx="13">
                  <c:v>2</c:v>
                </c:pt>
                <c:pt idx="14">
                  <c:v>0</c:v>
                </c:pt>
                <c:pt idx="15">
                  <c:v>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8</c:v>
                </c:pt>
                <c:pt idx="21">
                  <c:v>6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0</c:v>
                </c:pt>
                <c:pt idx="29">
                  <c:v>39</c:v>
                </c:pt>
                <c:pt idx="30">
                  <c:v>14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</c:v>
                </c:pt>
                <c:pt idx="35">
                  <c:v>0</c:v>
                </c:pt>
                <c:pt idx="36">
                  <c:v>9</c:v>
                </c:pt>
                <c:pt idx="37">
                  <c:v>5</c:v>
                </c:pt>
                <c:pt idx="38">
                  <c:v>0</c:v>
                </c:pt>
                <c:pt idx="39">
                  <c:v>14</c:v>
                </c:pt>
                <c:pt idx="40">
                  <c:v>5</c:v>
                </c:pt>
                <c:pt idx="41">
                  <c:v>20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A91-48D9-8980-446820387B38}"/>
            </c:ext>
          </c:extLst>
        </c:ser>
        <c:ser>
          <c:idx val="0"/>
          <c:order val="16"/>
          <c:tx>
            <c:strRef>
              <c:f>'all-level-7'!$B$1</c:f>
              <c:strCache>
                <c:ptCount val="1"/>
                <c:pt idx="0">
                  <c:v>k__Bacteria;__;__;__;__;__;__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'all-level-7'!$A$2:$A$44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'all-level-7'!$B$2:$B$44</c:f>
              <c:numCache>
                <c:formatCode>General</c:formatCode>
                <c:ptCount val="43"/>
                <c:pt idx="0">
                  <c:v>3220</c:v>
                </c:pt>
                <c:pt idx="1">
                  <c:v>1019</c:v>
                </c:pt>
                <c:pt idx="2">
                  <c:v>3329</c:v>
                </c:pt>
                <c:pt idx="3">
                  <c:v>1145</c:v>
                </c:pt>
                <c:pt idx="4">
                  <c:v>1949</c:v>
                </c:pt>
                <c:pt idx="5">
                  <c:v>1125</c:v>
                </c:pt>
                <c:pt idx="6">
                  <c:v>254</c:v>
                </c:pt>
                <c:pt idx="7">
                  <c:v>701</c:v>
                </c:pt>
                <c:pt idx="8">
                  <c:v>510</c:v>
                </c:pt>
                <c:pt idx="9">
                  <c:v>323</c:v>
                </c:pt>
                <c:pt idx="10">
                  <c:v>1686</c:v>
                </c:pt>
                <c:pt idx="11">
                  <c:v>366</c:v>
                </c:pt>
                <c:pt idx="12">
                  <c:v>2444</c:v>
                </c:pt>
                <c:pt idx="13">
                  <c:v>151</c:v>
                </c:pt>
                <c:pt idx="14">
                  <c:v>60</c:v>
                </c:pt>
                <c:pt idx="15">
                  <c:v>1439</c:v>
                </c:pt>
                <c:pt idx="16">
                  <c:v>382</c:v>
                </c:pt>
                <c:pt idx="17">
                  <c:v>212</c:v>
                </c:pt>
                <c:pt idx="18">
                  <c:v>508</c:v>
                </c:pt>
                <c:pt idx="19">
                  <c:v>531</c:v>
                </c:pt>
                <c:pt idx="20">
                  <c:v>619</c:v>
                </c:pt>
                <c:pt idx="21">
                  <c:v>4646</c:v>
                </c:pt>
                <c:pt idx="22">
                  <c:v>414</c:v>
                </c:pt>
                <c:pt idx="23">
                  <c:v>1555</c:v>
                </c:pt>
                <c:pt idx="24">
                  <c:v>198</c:v>
                </c:pt>
                <c:pt idx="25">
                  <c:v>55</c:v>
                </c:pt>
                <c:pt idx="26">
                  <c:v>6091</c:v>
                </c:pt>
                <c:pt idx="27">
                  <c:v>2360</c:v>
                </c:pt>
                <c:pt idx="28">
                  <c:v>3216</c:v>
                </c:pt>
                <c:pt idx="29">
                  <c:v>1219</c:v>
                </c:pt>
                <c:pt idx="30">
                  <c:v>315</c:v>
                </c:pt>
                <c:pt idx="31">
                  <c:v>1786</c:v>
                </c:pt>
                <c:pt idx="32">
                  <c:v>558</c:v>
                </c:pt>
                <c:pt idx="33">
                  <c:v>140</c:v>
                </c:pt>
                <c:pt idx="34">
                  <c:v>2687</c:v>
                </c:pt>
                <c:pt idx="35">
                  <c:v>656</c:v>
                </c:pt>
                <c:pt idx="36">
                  <c:v>295</c:v>
                </c:pt>
                <c:pt idx="37">
                  <c:v>3657</c:v>
                </c:pt>
                <c:pt idx="38">
                  <c:v>584</c:v>
                </c:pt>
                <c:pt idx="39">
                  <c:v>3187</c:v>
                </c:pt>
                <c:pt idx="40">
                  <c:v>3713</c:v>
                </c:pt>
                <c:pt idx="41">
                  <c:v>3094</c:v>
                </c:pt>
                <c:pt idx="42">
                  <c:v>1787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A91-48D9-8980-446820387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93293680"/>
        <c:axId val="593292696"/>
      </c:barChart>
      <c:catAx>
        <c:axId val="5932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292696"/>
        <c:crosses val="autoZero"/>
        <c:auto val="1"/>
        <c:lblAlgn val="ctr"/>
        <c:lblOffset val="100"/>
        <c:noMultiLvlLbl val="0"/>
      </c:catAx>
      <c:valAx>
        <c:axId val="59329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29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'location-level-5'!$R$1</c:f>
              <c:strCache>
                <c:ptCount val="1"/>
                <c:pt idx="0">
                  <c:v>k__Bacteria;p__Tenericutes;c__Mollicutes;o__Mycoplasmatales;f__Mycoplasmataceae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'location-level-5'!$R$2:$R$9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2-4568-B7AF-0E5332D7D4B6}"/>
            </c:ext>
          </c:extLst>
        </c:ser>
        <c:ser>
          <c:idx val="15"/>
          <c:order val="1"/>
          <c:tx>
            <c:strRef>
              <c:f>'location-level-5'!$Q$1</c:f>
              <c:strCache>
                <c:ptCount val="1"/>
                <c:pt idx="0">
                  <c:v>k__Bacteria;p__Proteobacteria;c__Gammaproteobacteria;__;__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'location-level-5'!$Q$2:$Q$9</c:f>
              <c:numCache>
                <c:formatCode>General</c:formatCode>
                <c:ptCount val="8"/>
                <c:pt idx="0">
                  <c:v>246</c:v>
                </c:pt>
                <c:pt idx="1">
                  <c:v>64</c:v>
                </c:pt>
                <c:pt idx="2">
                  <c:v>8</c:v>
                </c:pt>
                <c:pt idx="3">
                  <c:v>5</c:v>
                </c:pt>
                <c:pt idx="4">
                  <c:v>69</c:v>
                </c:pt>
                <c:pt idx="5">
                  <c:v>327</c:v>
                </c:pt>
                <c:pt idx="6">
                  <c:v>35</c:v>
                </c:pt>
                <c:pt idx="7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2-4568-B7AF-0E5332D7D4B6}"/>
            </c:ext>
          </c:extLst>
        </c:ser>
        <c:ser>
          <c:idx val="14"/>
          <c:order val="2"/>
          <c:tx>
            <c:strRef>
              <c:f>'location-level-5'!$P$1</c:f>
              <c:strCache>
                <c:ptCount val="1"/>
                <c:pt idx="0">
                  <c:v>k__Bacteria;p__Proteobacteria;c__Epsilonproteobacteria;o__Campylobacterales;f__Helicobacteraceae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'location-level-5'!$P$2:$P$9</c:f>
              <c:numCache>
                <c:formatCode>General</c:formatCode>
                <c:ptCount val="8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32-4568-B7AF-0E5332D7D4B6}"/>
            </c:ext>
          </c:extLst>
        </c:ser>
        <c:ser>
          <c:idx val="13"/>
          <c:order val="3"/>
          <c:tx>
            <c:strRef>
              <c:f>'location-level-5'!$O$1</c:f>
              <c:strCache>
                <c:ptCount val="1"/>
                <c:pt idx="0">
                  <c:v>k__Bacteria;p__Proteobacteria;c__Epsilonproteobacteria;__;__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'location-level-5'!$O$2:$O$9</c:f>
              <c:numCache>
                <c:formatCode>General</c:formatCode>
                <c:ptCount val="8"/>
                <c:pt idx="0">
                  <c:v>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32-4568-B7AF-0E5332D7D4B6}"/>
            </c:ext>
          </c:extLst>
        </c:ser>
        <c:ser>
          <c:idx val="12"/>
          <c:order val="4"/>
          <c:tx>
            <c:strRef>
              <c:f>'location-level-5'!$N$1</c:f>
              <c:strCache>
                <c:ptCount val="1"/>
                <c:pt idx="0">
                  <c:v>k__Bacteria;p__Proteobacteria;c__Betaproteobacteria;o__Burkholderiales;f__Alcaligenaceae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'location-level-5'!$N$2:$N$9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32-4568-B7AF-0E5332D7D4B6}"/>
            </c:ext>
          </c:extLst>
        </c:ser>
        <c:ser>
          <c:idx val="11"/>
          <c:order val="5"/>
          <c:tx>
            <c:strRef>
              <c:f>'location-level-5'!$M$1</c:f>
              <c:strCache>
                <c:ptCount val="1"/>
                <c:pt idx="0">
                  <c:v>k__Bacteria;p__Proteobacteria;c__Betaproteobacteria;__;__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'location-level-5'!$M$2:$M$9</c:f>
              <c:numCache>
                <c:formatCode>General</c:formatCode>
                <c:ptCount val="8"/>
                <c:pt idx="0">
                  <c:v>263</c:v>
                </c:pt>
                <c:pt idx="1">
                  <c:v>134</c:v>
                </c:pt>
                <c:pt idx="2">
                  <c:v>38</c:v>
                </c:pt>
                <c:pt idx="3">
                  <c:v>38</c:v>
                </c:pt>
                <c:pt idx="4">
                  <c:v>214</c:v>
                </c:pt>
                <c:pt idx="5">
                  <c:v>117</c:v>
                </c:pt>
                <c:pt idx="6">
                  <c:v>78</c:v>
                </c:pt>
                <c:pt idx="7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32-4568-B7AF-0E5332D7D4B6}"/>
            </c:ext>
          </c:extLst>
        </c:ser>
        <c:ser>
          <c:idx val="10"/>
          <c:order val="6"/>
          <c:tx>
            <c:strRef>
              <c:f>'location-level-5'!$L$1</c:f>
              <c:strCache>
                <c:ptCount val="1"/>
                <c:pt idx="0">
                  <c:v>k__Bacteria;p__Proteobacteria;c__Alphaproteobacteria;o__Rhizobiales;f__Rhizobiaceae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'location-level-5'!$L$2:$L$9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32-4568-B7AF-0E5332D7D4B6}"/>
            </c:ext>
          </c:extLst>
        </c:ser>
        <c:ser>
          <c:idx val="9"/>
          <c:order val="7"/>
          <c:tx>
            <c:strRef>
              <c:f>'location-level-5'!$K$1</c:f>
              <c:strCache>
                <c:ptCount val="1"/>
                <c:pt idx="0">
                  <c:v>k__Bacteria;p__Proteobacteria;c__Alphaproteobacteria;o__Rhizobiales;f__Bradyrhizobiaceae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'location-level-5'!$K$2:$K$9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12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32-4568-B7AF-0E5332D7D4B6}"/>
            </c:ext>
          </c:extLst>
        </c:ser>
        <c:ser>
          <c:idx val="8"/>
          <c:order val="8"/>
          <c:tx>
            <c:strRef>
              <c:f>'location-level-5'!$J$1</c:f>
              <c:strCache>
                <c:ptCount val="1"/>
                <c:pt idx="0">
                  <c:v>k__Bacteria;p__Proteobacteria;c__Alphaproteobacteria;o__Rhizobiales;__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'location-level-5'!$J$2:$J$9</c:f>
              <c:numCache>
                <c:formatCode>General</c:formatCode>
                <c:ptCount val="8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4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32-4568-B7AF-0E5332D7D4B6}"/>
            </c:ext>
          </c:extLst>
        </c:ser>
        <c:ser>
          <c:idx val="7"/>
          <c:order val="9"/>
          <c:tx>
            <c:strRef>
              <c:f>'location-level-5'!$I$1</c:f>
              <c:strCache>
                <c:ptCount val="1"/>
                <c:pt idx="0">
                  <c:v>k__Bacteria;p__Proteobacteria;c__Alphaproteobacteria;__;__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'location-level-5'!$I$2:$I$9</c:f>
              <c:numCache>
                <c:formatCode>General</c:formatCode>
                <c:ptCount val="8"/>
                <c:pt idx="0">
                  <c:v>28977</c:v>
                </c:pt>
                <c:pt idx="1">
                  <c:v>17947</c:v>
                </c:pt>
                <c:pt idx="2">
                  <c:v>6539</c:v>
                </c:pt>
                <c:pt idx="3">
                  <c:v>5660</c:v>
                </c:pt>
                <c:pt idx="4">
                  <c:v>12159</c:v>
                </c:pt>
                <c:pt idx="5">
                  <c:v>17328</c:v>
                </c:pt>
                <c:pt idx="6">
                  <c:v>12218</c:v>
                </c:pt>
                <c:pt idx="7">
                  <c:v>24122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F32-4568-B7AF-0E5332D7D4B6}"/>
            </c:ext>
          </c:extLst>
        </c:ser>
        <c:ser>
          <c:idx val="6"/>
          <c:order val="10"/>
          <c:tx>
            <c:strRef>
              <c:f>'location-level-5'!$H$1</c:f>
              <c:strCache>
                <c:ptCount val="1"/>
                <c:pt idx="0">
                  <c:v>k__Bacteria;p__Proteobacteria;__;__;__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'location-level-5'!$H$2:$H$9</c:f>
              <c:numCache>
                <c:formatCode>General</c:formatCode>
                <c:ptCount val="8"/>
                <c:pt idx="0">
                  <c:v>9807</c:v>
                </c:pt>
                <c:pt idx="1">
                  <c:v>7091</c:v>
                </c:pt>
                <c:pt idx="2">
                  <c:v>2107</c:v>
                </c:pt>
                <c:pt idx="3">
                  <c:v>2412</c:v>
                </c:pt>
                <c:pt idx="4">
                  <c:v>8353</c:v>
                </c:pt>
                <c:pt idx="5">
                  <c:v>7005</c:v>
                </c:pt>
                <c:pt idx="6">
                  <c:v>4121</c:v>
                </c:pt>
                <c:pt idx="7">
                  <c:v>12237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32-4568-B7AF-0E5332D7D4B6}"/>
            </c:ext>
          </c:extLst>
        </c:ser>
        <c:ser>
          <c:idx val="5"/>
          <c:order val="11"/>
          <c:tx>
            <c:strRef>
              <c:f>'location-level-5'!$G$1</c:f>
              <c:strCache>
                <c:ptCount val="1"/>
                <c:pt idx="0">
                  <c:v>k__Bacteria;p__Firmicutes;c__Clostridia;o__Clostridiales;f__Ruminococcaceae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'location-level-5'!$G$2:$G$9</c:f>
              <c:numCache>
                <c:formatCode>General</c:formatCode>
                <c:ptCount val="8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F32-4568-B7AF-0E5332D7D4B6}"/>
            </c:ext>
          </c:extLst>
        </c:ser>
        <c:ser>
          <c:idx val="4"/>
          <c:order val="12"/>
          <c:tx>
            <c:strRef>
              <c:f>'location-level-5'!$F$1</c:f>
              <c:strCache>
                <c:ptCount val="1"/>
                <c:pt idx="0">
                  <c:v>k__Bacteria;p__Firmicutes;c__Clostridia;o__Clostridiales;f__Lachnospiraceae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F32-4568-B7AF-0E5332D7D4B6}"/>
            </c:ext>
          </c:extLst>
        </c:ser>
        <c:ser>
          <c:idx val="3"/>
          <c:order val="13"/>
          <c:tx>
            <c:strRef>
              <c:f>'location-level-5'!$E$1</c:f>
              <c:strCache>
                <c:ptCount val="1"/>
                <c:pt idx="0">
                  <c:v>k__Bacteria;p__Firmicutes;c__Clostridia;o__Clostridiales;__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'location-level-5'!$E$2:$E$9</c:f>
              <c:numCache>
                <c:formatCode>General</c:formatCode>
                <c:ptCount val="8"/>
                <c:pt idx="0">
                  <c:v>18</c:v>
                </c:pt>
                <c:pt idx="1">
                  <c:v>14</c:v>
                </c:pt>
                <c:pt idx="2">
                  <c:v>348</c:v>
                </c:pt>
                <c:pt idx="3">
                  <c:v>6</c:v>
                </c:pt>
                <c:pt idx="4">
                  <c:v>125</c:v>
                </c:pt>
                <c:pt idx="5">
                  <c:v>73</c:v>
                </c:pt>
                <c:pt idx="6">
                  <c:v>72</c:v>
                </c:pt>
                <c:pt idx="7">
                  <c:v>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F32-4568-B7AF-0E5332D7D4B6}"/>
            </c:ext>
          </c:extLst>
        </c:ser>
        <c:ser>
          <c:idx val="2"/>
          <c:order val="14"/>
          <c:tx>
            <c:strRef>
              <c:f>'location-level-5'!$D$1</c:f>
              <c:strCache>
                <c:ptCount val="1"/>
                <c:pt idx="0">
                  <c:v>k__Bacteria;p__Firmicutes;__;__;__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F32-4568-B7AF-0E5332D7D4B6}"/>
            </c:ext>
          </c:extLst>
        </c:ser>
        <c:ser>
          <c:idx val="1"/>
          <c:order val="15"/>
          <c:tx>
            <c:strRef>
              <c:f>'location-level-5'!$C$1</c:f>
              <c:strCache>
                <c:ptCount val="1"/>
                <c:pt idx="0">
                  <c:v>k__Bacteria;p__Bacteroidetes;__;__;__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'location-level-5'!$C$2:$C$9</c:f>
              <c:numCache>
                <c:formatCode>General</c:formatCode>
                <c:ptCount val="8"/>
                <c:pt idx="0">
                  <c:v>36</c:v>
                </c:pt>
                <c:pt idx="1">
                  <c:v>12</c:v>
                </c:pt>
                <c:pt idx="2">
                  <c:v>25</c:v>
                </c:pt>
                <c:pt idx="3">
                  <c:v>53</c:v>
                </c:pt>
                <c:pt idx="4">
                  <c:v>28</c:v>
                </c:pt>
                <c:pt idx="5">
                  <c:v>16</c:v>
                </c:pt>
                <c:pt idx="6">
                  <c:v>24</c:v>
                </c:pt>
                <c:pt idx="7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F32-4568-B7AF-0E5332D7D4B6}"/>
            </c:ext>
          </c:extLst>
        </c:ser>
        <c:ser>
          <c:idx val="0"/>
          <c:order val="16"/>
          <c:tx>
            <c:strRef>
              <c:f>'location-level-5'!$B$1</c:f>
              <c:strCache>
                <c:ptCount val="1"/>
                <c:pt idx="0">
                  <c:v>k__Bacteria;__;__;__;__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'location-level-5'!$A$2:$A$9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'location-level-5'!$B$2:$B$9</c:f>
              <c:numCache>
                <c:formatCode>General</c:formatCode>
                <c:ptCount val="8"/>
                <c:pt idx="0">
                  <c:v>13550</c:v>
                </c:pt>
                <c:pt idx="1">
                  <c:v>13475</c:v>
                </c:pt>
                <c:pt idx="2">
                  <c:v>8594</c:v>
                </c:pt>
                <c:pt idx="3">
                  <c:v>1534</c:v>
                </c:pt>
                <c:pt idx="4">
                  <c:v>2244</c:v>
                </c:pt>
                <c:pt idx="5">
                  <c:v>6718</c:v>
                </c:pt>
                <c:pt idx="6">
                  <c:v>4496</c:v>
                </c:pt>
                <c:pt idx="7">
                  <c:v>13575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F32-4568-B7AF-0E5332D7D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04651984"/>
        <c:axId val="404648048"/>
      </c:barChart>
      <c:catAx>
        <c:axId val="40465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648048"/>
        <c:crosses val="autoZero"/>
        <c:auto val="1"/>
        <c:lblAlgn val="ctr"/>
        <c:lblOffset val="100"/>
        <c:noMultiLvlLbl val="0"/>
      </c:catAx>
      <c:valAx>
        <c:axId val="40464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65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'[location-level-6.xlsx]location-level-6'!$R$1</c:f>
              <c:strCache>
                <c:ptCount val="1"/>
                <c:pt idx="0">
                  <c:v>k__Bacteria;p__Tenericutes;c__Mollicutes;o__Mycoplasmatales;f__Mycoplasmataceae;g__Candidatus Hepatoplasma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'[location-level-6.xlsx]location-level-6'!$R$2:$R$9</c:f>
              <c:numCache>
                <c:formatCode>General</c:formatCode>
                <c:ptCount val="8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D-43B5-B0FD-BA75C6BA8BF2}"/>
            </c:ext>
          </c:extLst>
        </c:ser>
        <c:ser>
          <c:idx val="15"/>
          <c:order val="1"/>
          <c:tx>
            <c:strRef>
              <c:f>'[location-level-6.xlsx]location-level-6'!$Q$1</c:f>
              <c:strCache>
                <c:ptCount val="1"/>
                <c:pt idx="0">
                  <c:v>k__Bacteria;p__Proteobacteria;c__Gammaproteobacteria;__;__;__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'[location-level-6.xlsx]location-level-6'!$Q$2:$Q$9</c:f>
              <c:numCache>
                <c:formatCode>General</c:formatCode>
                <c:ptCount val="8"/>
                <c:pt idx="0">
                  <c:v>246</c:v>
                </c:pt>
                <c:pt idx="1">
                  <c:v>64</c:v>
                </c:pt>
                <c:pt idx="2">
                  <c:v>8</c:v>
                </c:pt>
                <c:pt idx="3">
                  <c:v>5</c:v>
                </c:pt>
                <c:pt idx="4">
                  <c:v>69</c:v>
                </c:pt>
                <c:pt idx="5">
                  <c:v>327</c:v>
                </c:pt>
                <c:pt idx="6">
                  <c:v>35</c:v>
                </c:pt>
                <c:pt idx="7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D-43B5-B0FD-BA75C6BA8BF2}"/>
            </c:ext>
          </c:extLst>
        </c:ser>
        <c:ser>
          <c:idx val="14"/>
          <c:order val="2"/>
          <c:tx>
            <c:strRef>
              <c:f>'[location-level-6.xlsx]location-level-6'!$P$1</c:f>
              <c:strCache>
                <c:ptCount val="1"/>
                <c:pt idx="0">
                  <c:v>k__Bacteria;p__Proteobacteria;c__Epsilonproteobacteria;o__Campylobacterales;f__Helicobacteraceae;__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'[location-level-6.xlsx]location-level-6'!$P$2:$P$9</c:f>
              <c:numCache>
                <c:formatCode>General</c:formatCode>
                <c:ptCount val="8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D-43B5-B0FD-BA75C6BA8BF2}"/>
            </c:ext>
          </c:extLst>
        </c:ser>
        <c:ser>
          <c:idx val="13"/>
          <c:order val="3"/>
          <c:tx>
            <c:strRef>
              <c:f>'[location-level-6.xlsx]location-level-6'!$O$1</c:f>
              <c:strCache>
                <c:ptCount val="1"/>
                <c:pt idx="0">
                  <c:v>k__Bacteria;p__Proteobacteria;c__Epsilonproteobacteria;__;__;__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'[location-level-6.xlsx]location-level-6'!$O$2:$O$9</c:f>
              <c:numCache>
                <c:formatCode>General</c:formatCode>
                <c:ptCount val="8"/>
                <c:pt idx="0">
                  <c:v>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D-43B5-B0FD-BA75C6BA8BF2}"/>
            </c:ext>
          </c:extLst>
        </c:ser>
        <c:ser>
          <c:idx val="4"/>
          <c:order val="4"/>
          <c:tx>
            <c:strRef>
              <c:f>'[location-level-6.xlsx]location-level-6'!$F$1</c:f>
              <c:strCache>
                <c:ptCount val="1"/>
                <c:pt idx="0">
                  <c:v>k__Bacteria;p__Firmicutes;c__Clostridia;o__Clostridiales;f__Lachnospiraceae;__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3D-43B5-B0FD-BA75C6BA8BF2}"/>
            </c:ext>
          </c:extLst>
        </c:ser>
        <c:ser>
          <c:idx val="5"/>
          <c:order val="5"/>
          <c:tx>
            <c:strRef>
              <c:f>'[location-level-6.xlsx]location-level-6'!$G$1</c:f>
              <c:strCache>
                <c:ptCount val="1"/>
                <c:pt idx="0">
                  <c:v>k__Bacteria;p__Firmicutes;c__Clostridia;o__Clostridiales;f__Ruminococcaceae;__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'[location-level-6.xlsx]location-level-6'!$G$2:$G$9</c:f>
              <c:numCache>
                <c:formatCode>General</c:formatCode>
                <c:ptCount val="8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3D-43B5-B0FD-BA75C6BA8BF2}"/>
            </c:ext>
          </c:extLst>
        </c:ser>
        <c:ser>
          <c:idx val="3"/>
          <c:order val="6"/>
          <c:tx>
            <c:strRef>
              <c:f>'[location-level-6.xlsx]location-level-6'!$E$1</c:f>
              <c:strCache>
                <c:ptCount val="1"/>
                <c:pt idx="0">
                  <c:v>k__Bacteria;p__Firmicutes;c__Clostridia;o__Clostridiales;__;__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'[location-level-6.xlsx]location-level-6'!$E$2:$E$9</c:f>
              <c:numCache>
                <c:formatCode>General</c:formatCode>
                <c:ptCount val="8"/>
                <c:pt idx="0">
                  <c:v>18</c:v>
                </c:pt>
                <c:pt idx="1">
                  <c:v>14</c:v>
                </c:pt>
                <c:pt idx="2">
                  <c:v>348</c:v>
                </c:pt>
                <c:pt idx="3">
                  <c:v>6</c:v>
                </c:pt>
                <c:pt idx="4">
                  <c:v>125</c:v>
                </c:pt>
                <c:pt idx="5">
                  <c:v>73</c:v>
                </c:pt>
                <c:pt idx="6">
                  <c:v>72</c:v>
                </c:pt>
                <c:pt idx="7">
                  <c:v>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D-43B5-B0FD-BA75C6BA8BF2}"/>
            </c:ext>
          </c:extLst>
        </c:ser>
        <c:ser>
          <c:idx val="12"/>
          <c:order val="7"/>
          <c:tx>
            <c:strRef>
              <c:f>'[location-level-6.xlsx]location-level-6'!$N$1</c:f>
              <c:strCache>
                <c:ptCount val="1"/>
                <c:pt idx="0">
                  <c:v>k__Bacteria;p__Proteobacteria;c__Betaproteobacteria;o__Burkholderiales;f__Alcaligenaceae;__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'[location-level-6.xlsx]location-level-6'!$N$2:$N$9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3D-43B5-B0FD-BA75C6BA8BF2}"/>
            </c:ext>
          </c:extLst>
        </c:ser>
        <c:ser>
          <c:idx val="11"/>
          <c:order val="8"/>
          <c:tx>
            <c:strRef>
              <c:f>'[location-level-6.xlsx]location-level-6'!$M$1</c:f>
              <c:strCache>
                <c:ptCount val="1"/>
                <c:pt idx="0">
                  <c:v>k__Bacteria;p__Proteobacteria;c__Betaproteobacteria;__;__;__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'[location-level-6.xlsx]location-level-6'!$M$2:$M$9</c:f>
              <c:numCache>
                <c:formatCode>General</c:formatCode>
                <c:ptCount val="8"/>
                <c:pt idx="0">
                  <c:v>263</c:v>
                </c:pt>
                <c:pt idx="1">
                  <c:v>134</c:v>
                </c:pt>
                <c:pt idx="2">
                  <c:v>38</c:v>
                </c:pt>
                <c:pt idx="3">
                  <c:v>38</c:v>
                </c:pt>
                <c:pt idx="4">
                  <c:v>214</c:v>
                </c:pt>
                <c:pt idx="5">
                  <c:v>117</c:v>
                </c:pt>
                <c:pt idx="6">
                  <c:v>78</c:v>
                </c:pt>
                <c:pt idx="7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3D-43B5-B0FD-BA75C6BA8BF2}"/>
            </c:ext>
          </c:extLst>
        </c:ser>
        <c:ser>
          <c:idx val="10"/>
          <c:order val="9"/>
          <c:tx>
            <c:strRef>
              <c:f>'[location-level-6.xlsx]location-level-6'!$L$1</c:f>
              <c:strCache>
                <c:ptCount val="1"/>
                <c:pt idx="0">
                  <c:v>k__Bacteria;p__Proteobacteria;c__Alphaproteobacteria;o__Rhizobiales;f__Rhizobiaceae;g__Rhizobium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'[location-level-6.xlsx]location-level-6'!$L$2:$L$9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3D-43B5-B0FD-BA75C6BA8BF2}"/>
            </c:ext>
          </c:extLst>
        </c:ser>
        <c:ser>
          <c:idx val="9"/>
          <c:order val="10"/>
          <c:tx>
            <c:strRef>
              <c:f>'[location-level-6.xlsx]location-level-6'!$K$1</c:f>
              <c:strCache>
                <c:ptCount val="1"/>
                <c:pt idx="0">
                  <c:v>k__Bacteria;p__Proteobacteria;c__Alphaproteobacteria;o__Rhizobiales;f__Bradyrhizobiaceae;__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'[location-level-6.xlsx]location-level-6'!$K$2:$K$9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12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3D-43B5-B0FD-BA75C6BA8BF2}"/>
            </c:ext>
          </c:extLst>
        </c:ser>
        <c:ser>
          <c:idx val="8"/>
          <c:order val="11"/>
          <c:tx>
            <c:strRef>
              <c:f>'[location-level-6.xlsx]location-level-6'!$J$1</c:f>
              <c:strCache>
                <c:ptCount val="1"/>
                <c:pt idx="0">
                  <c:v>k__Bacteria;p__Proteobacteria;c__Alphaproteobacteria;o__Rhizobiales;__;__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'[location-level-6.xlsx]location-level-6'!$J$2:$J$9</c:f>
              <c:numCache>
                <c:formatCode>General</c:formatCode>
                <c:ptCount val="8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4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3D-43B5-B0FD-BA75C6BA8BF2}"/>
            </c:ext>
          </c:extLst>
        </c:ser>
        <c:ser>
          <c:idx val="7"/>
          <c:order val="12"/>
          <c:tx>
            <c:strRef>
              <c:f>'[location-level-6.xlsx]location-level-6'!$I$1</c:f>
              <c:strCache>
                <c:ptCount val="1"/>
                <c:pt idx="0">
                  <c:v>k__Bacteria;p__Proteobacteria;c__Alphaproteobacteria;__;__;__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'[location-level-6.xlsx]location-level-6'!$I$2:$I$9</c:f>
              <c:numCache>
                <c:formatCode>General</c:formatCode>
                <c:ptCount val="8"/>
                <c:pt idx="0">
                  <c:v>28977</c:v>
                </c:pt>
                <c:pt idx="1">
                  <c:v>17947</c:v>
                </c:pt>
                <c:pt idx="2">
                  <c:v>6539</c:v>
                </c:pt>
                <c:pt idx="3">
                  <c:v>5660</c:v>
                </c:pt>
                <c:pt idx="4">
                  <c:v>12159</c:v>
                </c:pt>
                <c:pt idx="5">
                  <c:v>17328</c:v>
                </c:pt>
                <c:pt idx="6">
                  <c:v>12218</c:v>
                </c:pt>
                <c:pt idx="7">
                  <c:v>24122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3D-43B5-B0FD-BA75C6BA8BF2}"/>
            </c:ext>
          </c:extLst>
        </c:ser>
        <c:ser>
          <c:idx val="6"/>
          <c:order val="13"/>
          <c:tx>
            <c:strRef>
              <c:f>'[location-level-6.xlsx]location-level-6'!$H$1</c:f>
              <c:strCache>
                <c:ptCount val="1"/>
                <c:pt idx="0">
                  <c:v>k__Bacteria;p__Proteobacteria;__;__;__;__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'[location-level-6.xlsx]location-level-6'!$H$2:$H$9</c:f>
              <c:numCache>
                <c:formatCode>General</c:formatCode>
                <c:ptCount val="8"/>
                <c:pt idx="0">
                  <c:v>9807</c:v>
                </c:pt>
                <c:pt idx="1">
                  <c:v>7091</c:v>
                </c:pt>
                <c:pt idx="2">
                  <c:v>2107</c:v>
                </c:pt>
                <c:pt idx="3">
                  <c:v>2412</c:v>
                </c:pt>
                <c:pt idx="4">
                  <c:v>8353</c:v>
                </c:pt>
                <c:pt idx="5">
                  <c:v>7005</c:v>
                </c:pt>
                <c:pt idx="6">
                  <c:v>4121</c:v>
                </c:pt>
                <c:pt idx="7">
                  <c:v>12237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3D-43B5-B0FD-BA75C6BA8BF2}"/>
            </c:ext>
          </c:extLst>
        </c:ser>
        <c:ser>
          <c:idx val="2"/>
          <c:order val="14"/>
          <c:tx>
            <c:strRef>
              <c:f>'[location-level-6.xlsx]location-level-6'!$D$1</c:f>
              <c:strCache>
                <c:ptCount val="1"/>
                <c:pt idx="0">
                  <c:v>k__Bacteria;p__Firmicutes;__;__;__;__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3D-43B5-B0FD-BA75C6BA8BF2}"/>
            </c:ext>
          </c:extLst>
        </c:ser>
        <c:ser>
          <c:idx val="1"/>
          <c:order val="15"/>
          <c:tx>
            <c:strRef>
              <c:f>'[location-level-6.xlsx]location-level-6'!$C$1</c:f>
              <c:strCache>
                <c:ptCount val="1"/>
                <c:pt idx="0">
                  <c:v>k__Bacteria;p__Bacteroidetes;__;__;__;__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'[location-level-6.xlsx]location-level-6'!$C$2:$C$9</c:f>
              <c:numCache>
                <c:formatCode>General</c:formatCode>
                <c:ptCount val="8"/>
                <c:pt idx="0">
                  <c:v>36</c:v>
                </c:pt>
                <c:pt idx="1">
                  <c:v>12</c:v>
                </c:pt>
                <c:pt idx="2">
                  <c:v>25</c:v>
                </c:pt>
                <c:pt idx="3">
                  <c:v>53</c:v>
                </c:pt>
                <c:pt idx="4">
                  <c:v>28</c:v>
                </c:pt>
                <c:pt idx="5">
                  <c:v>16</c:v>
                </c:pt>
                <c:pt idx="6">
                  <c:v>24</c:v>
                </c:pt>
                <c:pt idx="7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3D-43B5-B0FD-BA75C6BA8BF2}"/>
            </c:ext>
          </c:extLst>
        </c:ser>
        <c:ser>
          <c:idx val="0"/>
          <c:order val="16"/>
          <c:tx>
            <c:strRef>
              <c:f>'[location-level-6.xlsx]location-level-6'!$B$1</c:f>
              <c:strCache>
                <c:ptCount val="1"/>
                <c:pt idx="0">
                  <c:v>k__Bacteria;__;__;__;__;__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'[location-level-6.xlsx]location-level-6'!$A$2:$A$9</c:f>
              <c:strCache>
                <c:ptCount val="8"/>
                <c:pt idx="0">
                  <c:v>Ceiba</c:v>
                </c:pt>
                <c:pt idx="1">
                  <c:v>Culebra</c:v>
                </c:pt>
                <c:pt idx="2">
                  <c:v>Guanica</c:v>
                </c:pt>
                <c:pt idx="3">
                  <c:v>Guayama</c:v>
                </c:pt>
                <c:pt idx="4">
                  <c:v>Isabella</c:v>
                </c:pt>
                <c:pt idx="5">
                  <c:v>Luquillo</c:v>
                </c:pt>
                <c:pt idx="6">
                  <c:v>Ponce</c:v>
                </c:pt>
                <c:pt idx="7">
                  <c:v>Rincon</c:v>
                </c:pt>
              </c:strCache>
            </c:strRef>
          </c:cat>
          <c:val>
            <c:numRef>
              <c:f>'[location-level-6.xlsx]location-level-6'!$B$2:$B$9</c:f>
              <c:numCache>
                <c:formatCode>General</c:formatCode>
                <c:ptCount val="8"/>
                <c:pt idx="0">
                  <c:v>13550</c:v>
                </c:pt>
                <c:pt idx="1">
                  <c:v>13475</c:v>
                </c:pt>
                <c:pt idx="2">
                  <c:v>8594</c:v>
                </c:pt>
                <c:pt idx="3">
                  <c:v>1534</c:v>
                </c:pt>
                <c:pt idx="4">
                  <c:v>2244</c:v>
                </c:pt>
                <c:pt idx="5">
                  <c:v>6718</c:v>
                </c:pt>
                <c:pt idx="6">
                  <c:v>4496</c:v>
                </c:pt>
                <c:pt idx="7">
                  <c:v>13575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3D-43B5-B0FD-BA75C6BA8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62189224"/>
        <c:axId val="462187912"/>
      </c:barChart>
      <c:catAx>
        <c:axId val="46218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187912"/>
        <c:crosses val="autoZero"/>
        <c:auto val="1"/>
        <c:lblAlgn val="ctr"/>
        <c:lblOffset val="100"/>
        <c:noMultiLvlLbl val="0"/>
      </c:catAx>
      <c:valAx>
        <c:axId val="46218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18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2"/>
          <c:order val="0"/>
          <c:tx>
            <c:strRef>
              <c:f>'habitat-level-4'!$N$1</c:f>
              <c:strCache>
                <c:ptCount val="1"/>
                <c:pt idx="0">
                  <c:v>k__Bacteria;p__Tenericutes;c__Mollicutes;o__Mycoplasmatales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'habitat-level-4'!$N$2:$N$7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1-461F-8655-7A9BA6F92DE8}"/>
            </c:ext>
          </c:extLst>
        </c:ser>
        <c:ser>
          <c:idx val="11"/>
          <c:order val="1"/>
          <c:tx>
            <c:strRef>
              <c:f>'habitat-level-4'!$M$1</c:f>
              <c:strCache>
                <c:ptCount val="1"/>
                <c:pt idx="0">
                  <c:v>k__Bacteria;p__Proteobacteria;c__Gammaproteobacteria;__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'habitat-level-4'!$M$2:$M$7</c:f>
              <c:numCache>
                <c:formatCode>General</c:formatCode>
                <c:ptCount val="6"/>
                <c:pt idx="0">
                  <c:v>224</c:v>
                </c:pt>
                <c:pt idx="1">
                  <c:v>64</c:v>
                </c:pt>
                <c:pt idx="2">
                  <c:v>48</c:v>
                </c:pt>
                <c:pt idx="3">
                  <c:v>162</c:v>
                </c:pt>
                <c:pt idx="4">
                  <c:v>327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1-461F-8655-7A9BA6F92DE8}"/>
            </c:ext>
          </c:extLst>
        </c:ser>
        <c:ser>
          <c:idx val="10"/>
          <c:order val="2"/>
          <c:tx>
            <c:strRef>
              <c:f>'habitat-level-4'!$L$1</c:f>
              <c:strCache>
                <c:ptCount val="1"/>
                <c:pt idx="0">
                  <c:v>k__Bacteria;p__Proteobacteria;c__Epsilonproteobacteria;o__Campylobacterales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'habitat-level-4'!$L$2:$L$7</c:f>
              <c:numCache>
                <c:formatCode>General</c:formatCode>
                <c:ptCount val="6"/>
                <c:pt idx="0">
                  <c:v>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1-461F-8655-7A9BA6F92DE8}"/>
            </c:ext>
          </c:extLst>
        </c:ser>
        <c:ser>
          <c:idx val="9"/>
          <c:order val="3"/>
          <c:tx>
            <c:strRef>
              <c:f>'habitat-level-4'!$K$1</c:f>
              <c:strCache>
                <c:ptCount val="1"/>
                <c:pt idx="0">
                  <c:v>k__Bacteria;p__Proteobacteria;c__Epsilonproteobacteria;__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'habitat-level-4'!$K$2:$K$7</c:f>
              <c:numCache>
                <c:formatCode>General</c:formatCode>
                <c:ptCount val="6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11-461F-8655-7A9BA6F92DE8}"/>
            </c:ext>
          </c:extLst>
        </c:ser>
        <c:ser>
          <c:idx val="8"/>
          <c:order val="4"/>
          <c:tx>
            <c:strRef>
              <c:f>'habitat-level-4'!$J$1</c:f>
              <c:strCache>
                <c:ptCount val="1"/>
                <c:pt idx="0">
                  <c:v>k__Bacteria;p__Proteobacteria;c__Betaproteobacteria;o__Burkholderiales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'habitat-level-4'!$J$2:$J$7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11-461F-8655-7A9BA6F92DE8}"/>
            </c:ext>
          </c:extLst>
        </c:ser>
        <c:ser>
          <c:idx val="7"/>
          <c:order val="5"/>
          <c:tx>
            <c:strRef>
              <c:f>'habitat-level-4'!$I$1</c:f>
              <c:strCache>
                <c:ptCount val="1"/>
                <c:pt idx="0">
                  <c:v>k__Bacteria;p__Proteobacteria;c__Betaproteobacteria;__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'habitat-level-4'!$I$2:$I$7</c:f>
              <c:numCache>
                <c:formatCode>General</c:formatCode>
                <c:ptCount val="6"/>
                <c:pt idx="0">
                  <c:v>219</c:v>
                </c:pt>
                <c:pt idx="1">
                  <c:v>134</c:v>
                </c:pt>
                <c:pt idx="2">
                  <c:v>154</c:v>
                </c:pt>
                <c:pt idx="3">
                  <c:v>335</c:v>
                </c:pt>
                <c:pt idx="4">
                  <c:v>117</c:v>
                </c:pt>
                <c:pt idx="5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11-461F-8655-7A9BA6F92DE8}"/>
            </c:ext>
          </c:extLst>
        </c:ser>
        <c:ser>
          <c:idx val="6"/>
          <c:order val="6"/>
          <c:tx>
            <c:strRef>
              <c:f>'habitat-level-4'!$H$1</c:f>
              <c:strCache>
                <c:ptCount val="1"/>
                <c:pt idx="0">
                  <c:v>k__Bacteria;p__Proteobacteria;c__Alphaproteobacteria;o__Rhizobiales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'habitat-level-4'!$H$2:$H$7</c:f>
              <c:numCache>
                <c:formatCode>General</c:formatCode>
                <c:ptCount val="6"/>
                <c:pt idx="0">
                  <c:v>2</c:v>
                </c:pt>
                <c:pt idx="1">
                  <c:v>8</c:v>
                </c:pt>
                <c:pt idx="2">
                  <c:v>12</c:v>
                </c:pt>
                <c:pt idx="3">
                  <c:v>14</c:v>
                </c:pt>
                <c:pt idx="4">
                  <c:v>24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11-461F-8655-7A9BA6F92DE8}"/>
            </c:ext>
          </c:extLst>
        </c:ser>
        <c:ser>
          <c:idx val="5"/>
          <c:order val="7"/>
          <c:tx>
            <c:strRef>
              <c:f>'habitat-level-4'!$G$1</c:f>
              <c:strCache>
                <c:ptCount val="1"/>
                <c:pt idx="0">
                  <c:v>k__Bacteria;p__Proteobacteria;c__Alphaproteobacteria;__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'habitat-level-4'!$G$2:$G$7</c:f>
              <c:numCache>
                <c:formatCode>General</c:formatCode>
                <c:ptCount val="6"/>
                <c:pt idx="0">
                  <c:v>23818</c:v>
                </c:pt>
                <c:pt idx="1">
                  <c:v>17947</c:v>
                </c:pt>
                <c:pt idx="2">
                  <c:v>24417</c:v>
                </c:pt>
                <c:pt idx="3">
                  <c:v>24122</c:v>
                </c:pt>
                <c:pt idx="4">
                  <c:v>17328</c:v>
                </c:pt>
                <c:pt idx="5">
                  <c:v>17318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411-461F-8655-7A9BA6F92DE8}"/>
            </c:ext>
          </c:extLst>
        </c:ser>
        <c:ser>
          <c:idx val="4"/>
          <c:order val="8"/>
          <c:tx>
            <c:strRef>
              <c:f>'habitat-level-4'!$F$1</c:f>
              <c:strCache>
                <c:ptCount val="1"/>
                <c:pt idx="0">
                  <c:v>k__Bacteria;p__Proteobacteria;__;__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'habitat-level-4'!$F$2:$F$7</c:f>
              <c:numCache>
                <c:formatCode>General</c:formatCode>
                <c:ptCount val="6"/>
                <c:pt idx="0">
                  <c:v>7937</c:v>
                </c:pt>
                <c:pt idx="1">
                  <c:v>7091</c:v>
                </c:pt>
                <c:pt idx="2">
                  <c:v>8640</c:v>
                </c:pt>
                <c:pt idx="3">
                  <c:v>12237</c:v>
                </c:pt>
                <c:pt idx="4">
                  <c:v>7005</c:v>
                </c:pt>
                <c:pt idx="5">
                  <c:v>10223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11-461F-8655-7A9BA6F92DE8}"/>
            </c:ext>
          </c:extLst>
        </c:ser>
        <c:ser>
          <c:idx val="3"/>
          <c:order val="9"/>
          <c:tx>
            <c:strRef>
              <c:f>'habitat-level-4'!$E$1</c:f>
              <c:strCache>
                <c:ptCount val="1"/>
                <c:pt idx="0">
                  <c:v>k__Bacteria;p__Firmicutes;c__Clostridia;o__Clostridiales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'habitat-level-4'!$E$2:$E$7</c:f>
              <c:numCache>
                <c:formatCode>General</c:formatCode>
                <c:ptCount val="6"/>
                <c:pt idx="0">
                  <c:v>16</c:v>
                </c:pt>
                <c:pt idx="1">
                  <c:v>14</c:v>
                </c:pt>
                <c:pt idx="2">
                  <c:v>426</c:v>
                </c:pt>
                <c:pt idx="3">
                  <c:v>633</c:v>
                </c:pt>
                <c:pt idx="4">
                  <c:v>80</c:v>
                </c:pt>
                <c:pt idx="5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11-461F-8655-7A9BA6F92DE8}"/>
            </c:ext>
          </c:extLst>
        </c:ser>
        <c:ser>
          <c:idx val="2"/>
          <c:order val="10"/>
          <c:tx>
            <c:strRef>
              <c:f>'habitat-level-4'!$D$1</c:f>
              <c:strCache>
                <c:ptCount val="1"/>
                <c:pt idx="0">
                  <c:v>k__Bacteria;p__Firmicutes;__;__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11-461F-8655-7A9BA6F92DE8}"/>
            </c:ext>
          </c:extLst>
        </c:ser>
        <c:ser>
          <c:idx val="1"/>
          <c:order val="11"/>
          <c:tx>
            <c:strRef>
              <c:f>'habitat-level-4'!$C$1</c:f>
              <c:strCache>
                <c:ptCount val="1"/>
                <c:pt idx="0">
                  <c:v>k__Bacteria;p__Bacteroidetes;__;__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'habitat-level-4'!$C$2:$C$7</c:f>
              <c:numCache>
                <c:formatCode>General</c:formatCode>
                <c:ptCount val="6"/>
                <c:pt idx="0">
                  <c:v>19</c:v>
                </c:pt>
                <c:pt idx="1">
                  <c:v>12</c:v>
                </c:pt>
                <c:pt idx="2">
                  <c:v>102</c:v>
                </c:pt>
                <c:pt idx="3">
                  <c:v>150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411-461F-8655-7A9BA6F92DE8}"/>
            </c:ext>
          </c:extLst>
        </c:ser>
        <c:ser>
          <c:idx val="0"/>
          <c:order val="12"/>
          <c:tx>
            <c:strRef>
              <c:f>'habitat-level-4'!$B$1</c:f>
              <c:strCache>
                <c:ptCount val="1"/>
                <c:pt idx="0">
                  <c:v>k__Bacteria;__;__;__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'habitat-level-4'!$A$2:$A$7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'habitat-level-4'!$B$2:$B$7</c:f>
              <c:numCache>
                <c:formatCode>General</c:formatCode>
                <c:ptCount val="6"/>
                <c:pt idx="0">
                  <c:v>10568</c:v>
                </c:pt>
                <c:pt idx="1">
                  <c:v>13475</c:v>
                </c:pt>
                <c:pt idx="2">
                  <c:v>14624</c:v>
                </c:pt>
                <c:pt idx="3">
                  <c:v>13575</c:v>
                </c:pt>
                <c:pt idx="4">
                  <c:v>6718</c:v>
                </c:pt>
                <c:pt idx="5">
                  <c:v>5226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411-461F-8655-7A9BA6F92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54202232"/>
        <c:axId val="454199936"/>
      </c:barChart>
      <c:catAx>
        <c:axId val="45420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99936"/>
        <c:crosses val="autoZero"/>
        <c:auto val="1"/>
        <c:lblAlgn val="ctr"/>
        <c:lblOffset val="100"/>
        <c:noMultiLvlLbl val="0"/>
      </c:catAx>
      <c:valAx>
        <c:axId val="45419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20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'[habitat-level-5.xlsx]habitat-level-5'!$R$1</c:f>
              <c:strCache>
                <c:ptCount val="1"/>
                <c:pt idx="0">
                  <c:v>k__Bacteria;p__Tenericutes;c__Mollicutes;o__Mycoplasmatales;f__Mycoplasmataceae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'[habitat-level-5.xlsx]habitat-level-5'!$R$2:$R$7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8-4A20-98AD-10129F444A2E}"/>
            </c:ext>
          </c:extLst>
        </c:ser>
        <c:ser>
          <c:idx val="15"/>
          <c:order val="1"/>
          <c:tx>
            <c:strRef>
              <c:f>'[habitat-level-5.xlsx]habitat-level-5'!$Q$1</c:f>
              <c:strCache>
                <c:ptCount val="1"/>
                <c:pt idx="0">
                  <c:v>k__Bacteria;p__Proteobacteria;c__Gammaproteobacteria;__;__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'[habitat-level-5.xlsx]habitat-level-5'!$Q$2:$Q$7</c:f>
              <c:numCache>
                <c:formatCode>General</c:formatCode>
                <c:ptCount val="6"/>
                <c:pt idx="0">
                  <c:v>224</c:v>
                </c:pt>
                <c:pt idx="1">
                  <c:v>64</c:v>
                </c:pt>
                <c:pt idx="2">
                  <c:v>48</c:v>
                </c:pt>
                <c:pt idx="3">
                  <c:v>162</c:v>
                </c:pt>
                <c:pt idx="4">
                  <c:v>327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18-4A20-98AD-10129F444A2E}"/>
            </c:ext>
          </c:extLst>
        </c:ser>
        <c:ser>
          <c:idx val="14"/>
          <c:order val="2"/>
          <c:tx>
            <c:strRef>
              <c:f>'[habitat-level-5.xlsx]habitat-level-5'!$P$1</c:f>
              <c:strCache>
                <c:ptCount val="1"/>
                <c:pt idx="0">
                  <c:v>k__Bacteria;p__Proteobacteria;c__Epsilonproteobacteria;o__Campylobacterales;f__Helicobacteraceae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'[habitat-level-5.xlsx]habitat-level-5'!$P$2:$P$7</c:f>
              <c:numCache>
                <c:formatCode>General</c:formatCode>
                <c:ptCount val="6"/>
                <c:pt idx="0">
                  <c:v>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18-4A20-98AD-10129F444A2E}"/>
            </c:ext>
          </c:extLst>
        </c:ser>
        <c:ser>
          <c:idx val="13"/>
          <c:order val="3"/>
          <c:tx>
            <c:strRef>
              <c:f>'[habitat-level-5.xlsx]habitat-level-5'!$O$1</c:f>
              <c:strCache>
                <c:ptCount val="1"/>
                <c:pt idx="0">
                  <c:v>k__Bacteria;p__Proteobacteria;c__Epsilonproteobacteria;__;__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'[habitat-level-5.xlsx]habitat-level-5'!$O$2:$O$7</c:f>
              <c:numCache>
                <c:formatCode>General</c:formatCode>
                <c:ptCount val="6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18-4A20-98AD-10129F444A2E}"/>
            </c:ext>
          </c:extLst>
        </c:ser>
        <c:ser>
          <c:idx val="12"/>
          <c:order val="4"/>
          <c:tx>
            <c:strRef>
              <c:f>'[habitat-level-5.xlsx]habitat-level-5'!$N$1</c:f>
              <c:strCache>
                <c:ptCount val="1"/>
                <c:pt idx="0">
                  <c:v>k__Bacteria;p__Proteobacteria;c__Betaproteobacteria;o__Burkholderiales;f__Alcaligenaceae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'[habitat-level-5.xlsx]habitat-level-5'!$N$2:$N$7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18-4A20-98AD-10129F444A2E}"/>
            </c:ext>
          </c:extLst>
        </c:ser>
        <c:ser>
          <c:idx val="11"/>
          <c:order val="5"/>
          <c:tx>
            <c:strRef>
              <c:f>'[habitat-level-5.xlsx]habitat-level-5'!$M$1</c:f>
              <c:strCache>
                <c:ptCount val="1"/>
                <c:pt idx="0">
                  <c:v>k__Bacteria;p__Proteobacteria;c__Betaproteobacteria;__;__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'[habitat-level-5.xlsx]habitat-level-5'!$M$2:$M$7</c:f>
              <c:numCache>
                <c:formatCode>General</c:formatCode>
                <c:ptCount val="6"/>
                <c:pt idx="0">
                  <c:v>219</c:v>
                </c:pt>
                <c:pt idx="1">
                  <c:v>134</c:v>
                </c:pt>
                <c:pt idx="2">
                  <c:v>154</c:v>
                </c:pt>
                <c:pt idx="3">
                  <c:v>335</c:v>
                </c:pt>
                <c:pt idx="4">
                  <c:v>117</c:v>
                </c:pt>
                <c:pt idx="5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18-4A20-98AD-10129F444A2E}"/>
            </c:ext>
          </c:extLst>
        </c:ser>
        <c:ser>
          <c:idx val="10"/>
          <c:order val="6"/>
          <c:tx>
            <c:strRef>
              <c:f>'[habitat-level-5.xlsx]habitat-level-5'!$L$1</c:f>
              <c:strCache>
                <c:ptCount val="1"/>
                <c:pt idx="0">
                  <c:v>k__Bacteria;p__Proteobacteria;c__Alphaproteobacteria;o__Rhizobiales;f__Rhizobiaceae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'[habitat-level-5.xlsx]habitat-level-5'!$L$2:$L$7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8-4A20-98AD-10129F444A2E}"/>
            </c:ext>
          </c:extLst>
        </c:ser>
        <c:ser>
          <c:idx val="9"/>
          <c:order val="7"/>
          <c:tx>
            <c:strRef>
              <c:f>'[habitat-level-5.xlsx]habitat-level-5'!$K$1</c:f>
              <c:strCache>
                <c:ptCount val="1"/>
                <c:pt idx="0">
                  <c:v>k__Bacteria;p__Proteobacteria;c__Alphaproteobacteria;o__Rhizobiales;f__Bradyrhizobiaceae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'[habitat-level-5.xlsx]habitat-level-5'!$K$2:$K$7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18-4A20-98AD-10129F444A2E}"/>
            </c:ext>
          </c:extLst>
        </c:ser>
        <c:ser>
          <c:idx val="8"/>
          <c:order val="8"/>
          <c:tx>
            <c:strRef>
              <c:f>'[habitat-level-5.xlsx]habitat-level-5'!$J$1</c:f>
              <c:strCache>
                <c:ptCount val="1"/>
                <c:pt idx="0">
                  <c:v>k__Bacteria;p__Proteobacteria;c__Alphaproteobacteria;o__Rhizobiales;__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'[habitat-level-5.xlsx]habitat-level-5'!$J$2:$J$7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10</c:v>
                </c:pt>
                <c:pt idx="4">
                  <c:v>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18-4A20-98AD-10129F444A2E}"/>
            </c:ext>
          </c:extLst>
        </c:ser>
        <c:ser>
          <c:idx val="7"/>
          <c:order val="9"/>
          <c:tx>
            <c:strRef>
              <c:f>'[habitat-level-5.xlsx]habitat-level-5'!$I$1</c:f>
              <c:strCache>
                <c:ptCount val="1"/>
                <c:pt idx="0">
                  <c:v>k__Bacteria;p__Proteobacteria;c__Alphaproteobacteria;__;__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'[habitat-level-5.xlsx]habitat-level-5'!$I$2:$I$7</c:f>
              <c:numCache>
                <c:formatCode>General</c:formatCode>
                <c:ptCount val="6"/>
                <c:pt idx="0">
                  <c:v>23818</c:v>
                </c:pt>
                <c:pt idx="1">
                  <c:v>17947</c:v>
                </c:pt>
                <c:pt idx="2">
                  <c:v>24417</c:v>
                </c:pt>
                <c:pt idx="3">
                  <c:v>24122</c:v>
                </c:pt>
                <c:pt idx="4">
                  <c:v>17328</c:v>
                </c:pt>
                <c:pt idx="5">
                  <c:v>17318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F18-4A20-98AD-10129F444A2E}"/>
            </c:ext>
          </c:extLst>
        </c:ser>
        <c:ser>
          <c:idx val="6"/>
          <c:order val="10"/>
          <c:tx>
            <c:strRef>
              <c:f>'[habitat-level-5.xlsx]habitat-level-5'!$H$1</c:f>
              <c:strCache>
                <c:ptCount val="1"/>
                <c:pt idx="0">
                  <c:v>k__Bacteria;p__Proteobacteria;__;__;__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'[habitat-level-5.xlsx]habitat-level-5'!$H$2:$H$7</c:f>
              <c:numCache>
                <c:formatCode>General</c:formatCode>
                <c:ptCount val="6"/>
                <c:pt idx="0">
                  <c:v>7937</c:v>
                </c:pt>
                <c:pt idx="1">
                  <c:v>7091</c:v>
                </c:pt>
                <c:pt idx="2">
                  <c:v>8640</c:v>
                </c:pt>
                <c:pt idx="3">
                  <c:v>12237</c:v>
                </c:pt>
                <c:pt idx="4">
                  <c:v>7005</c:v>
                </c:pt>
                <c:pt idx="5">
                  <c:v>10223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18-4A20-98AD-10129F444A2E}"/>
            </c:ext>
          </c:extLst>
        </c:ser>
        <c:ser>
          <c:idx val="5"/>
          <c:order val="11"/>
          <c:tx>
            <c:strRef>
              <c:f>'[habitat-level-5.xlsx]habitat-level-5'!$G$1</c:f>
              <c:strCache>
                <c:ptCount val="1"/>
                <c:pt idx="0">
                  <c:v>k__Bacteria;p__Firmicutes;c__Clostridia;o__Clostridiales;f__Ruminococcaceae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'[habitat-level-5.xlsx]habitat-level-5'!$G$2:$G$7</c:f>
              <c:numCache>
                <c:formatCode>General</c:formatCode>
                <c:ptCount val="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F18-4A20-98AD-10129F444A2E}"/>
            </c:ext>
          </c:extLst>
        </c:ser>
        <c:ser>
          <c:idx val="4"/>
          <c:order val="12"/>
          <c:tx>
            <c:strRef>
              <c:f>'[habitat-level-5.xlsx]habitat-level-5'!$F$1</c:f>
              <c:strCache>
                <c:ptCount val="1"/>
                <c:pt idx="0">
                  <c:v>k__Bacteria;p__Firmicutes;c__Clostridia;o__Clostridiales;f__Lachnospiraceae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18-4A20-98AD-10129F444A2E}"/>
            </c:ext>
          </c:extLst>
        </c:ser>
        <c:ser>
          <c:idx val="3"/>
          <c:order val="13"/>
          <c:tx>
            <c:strRef>
              <c:f>'[habitat-level-5.xlsx]habitat-level-5'!$E$1</c:f>
              <c:strCache>
                <c:ptCount val="1"/>
                <c:pt idx="0">
                  <c:v>k__Bacteria;p__Firmicutes;c__Clostridia;o__Clostridiales;__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'[habitat-level-5.xlsx]habitat-level-5'!$E$2:$E$7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426</c:v>
                </c:pt>
                <c:pt idx="3">
                  <c:v>597</c:v>
                </c:pt>
                <c:pt idx="4">
                  <c:v>73</c:v>
                </c:pt>
                <c:pt idx="5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F18-4A20-98AD-10129F444A2E}"/>
            </c:ext>
          </c:extLst>
        </c:ser>
        <c:ser>
          <c:idx val="2"/>
          <c:order val="14"/>
          <c:tx>
            <c:strRef>
              <c:f>'[habitat-level-5.xlsx]habitat-level-5'!$D$1</c:f>
              <c:strCache>
                <c:ptCount val="1"/>
                <c:pt idx="0">
                  <c:v>k__Bacteria;p__Firmicutes;__;__;__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F18-4A20-98AD-10129F444A2E}"/>
            </c:ext>
          </c:extLst>
        </c:ser>
        <c:ser>
          <c:idx val="1"/>
          <c:order val="15"/>
          <c:tx>
            <c:strRef>
              <c:f>'[habitat-level-5.xlsx]habitat-level-5'!$C$1</c:f>
              <c:strCache>
                <c:ptCount val="1"/>
                <c:pt idx="0">
                  <c:v>k__Bacteria;p__Bacteroidetes;__;__;__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'[habitat-level-5.xlsx]habitat-level-5'!$C$2:$C$7</c:f>
              <c:numCache>
                <c:formatCode>General</c:formatCode>
                <c:ptCount val="6"/>
                <c:pt idx="0">
                  <c:v>19</c:v>
                </c:pt>
                <c:pt idx="1">
                  <c:v>12</c:v>
                </c:pt>
                <c:pt idx="2">
                  <c:v>102</c:v>
                </c:pt>
                <c:pt idx="3">
                  <c:v>150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F18-4A20-98AD-10129F444A2E}"/>
            </c:ext>
          </c:extLst>
        </c:ser>
        <c:ser>
          <c:idx val="0"/>
          <c:order val="16"/>
          <c:tx>
            <c:strRef>
              <c:f>'[habitat-level-5.xlsx]habitat-level-5'!$B$1</c:f>
              <c:strCache>
                <c:ptCount val="1"/>
                <c:pt idx="0">
                  <c:v>k__Bacteria;__;__;__;__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'[habitat-level-5.xlsx]habitat-level-5'!$A$2:$A$7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'[habitat-level-5.xlsx]habitat-level-5'!$B$2:$B$7</c:f>
              <c:numCache>
                <c:formatCode>General</c:formatCode>
                <c:ptCount val="6"/>
                <c:pt idx="0">
                  <c:v>10568</c:v>
                </c:pt>
                <c:pt idx="1">
                  <c:v>13475</c:v>
                </c:pt>
                <c:pt idx="2">
                  <c:v>14624</c:v>
                </c:pt>
                <c:pt idx="3">
                  <c:v>13575</c:v>
                </c:pt>
                <c:pt idx="4">
                  <c:v>6718</c:v>
                </c:pt>
                <c:pt idx="5">
                  <c:v>5226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F18-4A20-98AD-10129F44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57302280"/>
        <c:axId val="457303920"/>
      </c:barChart>
      <c:catAx>
        <c:axId val="457302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03920"/>
        <c:crosses val="autoZero"/>
        <c:auto val="1"/>
        <c:lblAlgn val="ctr"/>
        <c:lblOffset val="100"/>
        <c:noMultiLvlLbl val="0"/>
      </c:catAx>
      <c:valAx>
        <c:axId val="45730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'habitat-level-6'!$R$1</c:f>
              <c:strCache>
                <c:ptCount val="1"/>
                <c:pt idx="0">
                  <c:v>k__Bacteria;p__Tenericutes;c__Mollicutes;o__Mycoplasmatales;f__Mycoplasmataceae;g__Candidatus Hepatoplasma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'habitat-level-6'!$R$2:$R$7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0-4648-8DE3-4BF63823AAC1}"/>
            </c:ext>
          </c:extLst>
        </c:ser>
        <c:ser>
          <c:idx val="15"/>
          <c:order val="1"/>
          <c:tx>
            <c:strRef>
              <c:f>'habitat-level-6'!$Q$1</c:f>
              <c:strCache>
                <c:ptCount val="1"/>
                <c:pt idx="0">
                  <c:v>k__Bacteria;p__Proteobacteria;c__Gammaproteobacteria;__;__;__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'habitat-level-6'!$Q$2:$Q$7</c:f>
              <c:numCache>
                <c:formatCode>General</c:formatCode>
                <c:ptCount val="6"/>
                <c:pt idx="0">
                  <c:v>224</c:v>
                </c:pt>
                <c:pt idx="1">
                  <c:v>64</c:v>
                </c:pt>
                <c:pt idx="2">
                  <c:v>48</c:v>
                </c:pt>
                <c:pt idx="3">
                  <c:v>162</c:v>
                </c:pt>
                <c:pt idx="4">
                  <c:v>327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0-4648-8DE3-4BF63823AAC1}"/>
            </c:ext>
          </c:extLst>
        </c:ser>
        <c:ser>
          <c:idx val="14"/>
          <c:order val="2"/>
          <c:tx>
            <c:strRef>
              <c:f>'habitat-level-6'!$P$1</c:f>
              <c:strCache>
                <c:ptCount val="1"/>
                <c:pt idx="0">
                  <c:v>k__Bacteria;p__Proteobacteria;c__Epsilonproteobacteria;o__Campylobacterales;f__Helicobacteraceae;__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'habitat-level-6'!$P$2:$P$7</c:f>
              <c:numCache>
                <c:formatCode>General</c:formatCode>
                <c:ptCount val="6"/>
                <c:pt idx="0">
                  <c:v>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0-4648-8DE3-4BF63823AAC1}"/>
            </c:ext>
          </c:extLst>
        </c:ser>
        <c:ser>
          <c:idx val="13"/>
          <c:order val="3"/>
          <c:tx>
            <c:strRef>
              <c:f>'habitat-level-6'!$O$1</c:f>
              <c:strCache>
                <c:ptCount val="1"/>
                <c:pt idx="0">
                  <c:v>k__Bacteria;p__Proteobacteria;c__Epsilonproteobacteria;__;__;__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'habitat-level-6'!$O$2:$O$7</c:f>
              <c:numCache>
                <c:formatCode>General</c:formatCode>
                <c:ptCount val="6"/>
                <c:pt idx="0">
                  <c:v>42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D0-4648-8DE3-4BF63823AAC1}"/>
            </c:ext>
          </c:extLst>
        </c:ser>
        <c:ser>
          <c:idx val="12"/>
          <c:order val="4"/>
          <c:tx>
            <c:strRef>
              <c:f>'habitat-level-6'!$N$1</c:f>
              <c:strCache>
                <c:ptCount val="1"/>
                <c:pt idx="0">
                  <c:v>k__Bacteria;p__Proteobacteria;c__Betaproteobacteria;o__Burkholderiales;f__Alcaligenaceae;__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'habitat-level-6'!$N$2:$N$7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D0-4648-8DE3-4BF63823AAC1}"/>
            </c:ext>
          </c:extLst>
        </c:ser>
        <c:ser>
          <c:idx val="11"/>
          <c:order val="5"/>
          <c:tx>
            <c:strRef>
              <c:f>'habitat-level-6'!$M$1</c:f>
              <c:strCache>
                <c:ptCount val="1"/>
                <c:pt idx="0">
                  <c:v>k__Bacteria;p__Proteobacteria;c__Betaproteobacteria;__;__;__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'habitat-level-6'!$M$2:$M$7</c:f>
              <c:numCache>
                <c:formatCode>General</c:formatCode>
                <c:ptCount val="6"/>
                <c:pt idx="0">
                  <c:v>219</c:v>
                </c:pt>
                <c:pt idx="1">
                  <c:v>134</c:v>
                </c:pt>
                <c:pt idx="2">
                  <c:v>154</c:v>
                </c:pt>
                <c:pt idx="3">
                  <c:v>335</c:v>
                </c:pt>
                <c:pt idx="4">
                  <c:v>117</c:v>
                </c:pt>
                <c:pt idx="5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D0-4648-8DE3-4BF63823AAC1}"/>
            </c:ext>
          </c:extLst>
        </c:ser>
        <c:ser>
          <c:idx val="10"/>
          <c:order val="6"/>
          <c:tx>
            <c:strRef>
              <c:f>'habitat-level-6'!$L$1</c:f>
              <c:strCache>
                <c:ptCount val="1"/>
                <c:pt idx="0">
                  <c:v>k__Bacteria;p__Proteobacteria;c__Alphaproteobacteria;o__Rhizobiales;f__Rhizobiaceae;g__Rhizobium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'habitat-level-6'!$L$2:$L$7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D0-4648-8DE3-4BF63823AAC1}"/>
            </c:ext>
          </c:extLst>
        </c:ser>
        <c:ser>
          <c:idx val="9"/>
          <c:order val="7"/>
          <c:tx>
            <c:strRef>
              <c:f>'habitat-level-6'!$K$1</c:f>
              <c:strCache>
                <c:ptCount val="1"/>
                <c:pt idx="0">
                  <c:v>k__Bacteria;p__Proteobacteria;c__Alphaproteobacteria;o__Rhizobiales;f__Bradyrhizobiaceae;__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'habitat-level-6'!$K$2:$K$7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9D0-4648-8DE3-4BF63823AAC1}"/>
            </c:ext>
          </c:extLst>
        </c:ser>
        <c:ser>
          <c:idx val="8"/>
          <c:order val="8"/>
          <c:tx>
            <c:strRef>
              <c:f>'habitat-level-6'!$J$1</c:f>
              <c:strCache>
                <c:ptCount val="1"/>
                <c:pt idx="0">
                  <c:v>k__Bacteria;p__Proteobacteria;c__Alphaproteobacteria;o__Rhizobiales;__;__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'habitat-level-6'!$J$2:$J$7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10</c:v>
                </c:pt>
                <c:pt idx="3">
                  <c:v>10</c:v>
                </c:pt>
                <c:pt idx="4">
                  <c:v>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D0-4648-8DE3-4BF63823AAC1}"/>
            </c:ext>
          </c:extLst>
        </c:ser>
        <c:ser>
          <c:idx val="7"/>
          <c:order val="9"/>
          <c:tx>
            <c:strRef>
              <c:f>'habitat-level-6'!$I$1</c:f>
              <c:strCache>
                <c:ptCount val="1"/>
                <c:pt idx="0">
                  <c:v>k__Bacteria;p__Proteobacteria;c__Alphaproteobacteria;__;__;__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'habitat-level-6'!$I$2:$I$7</c:f>
              <c:numCache>
                <c:formatCode>General</c:formatCode>
                <c:ptCount val="6"/>
                <c:pt idx="0">
                  <c:v>23818</c:v>
                </c:pt>
                <c:pt idx="1">
                  <c:v>17947</c:v>
                </c:pt>
                <c:pt idx="2">
                  <c:v>24417</c:v>
                </c:pt>
                <c:pt idx="3">
                  <c:v>24122</c:v>
                </c:pt>
                <c:pt idx="4">
                  <c:v>17328</c:v>
                </c:pt>
                <c:pt idx="5">
                  <c:v>17318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9D0-4648-8DE3-4BF63823AAC1}"/>
            </c:ext>
          </c:extLst>
        </c:ser>
        <c:ser>
          <c:idx val="6"/>
          <c:order val="10"/>
          <c:tx>
            <c:strRef>
              <c:f>'habitat-level-6'!$H$1</c:f>
              <c:strCache>
                <c:ptCount val="1"/>
                <c:pt idx="0">
                  <c:v>k__Bacteria;p__Proteobacteria;__;__;__;__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'habitat-level-6'!$H$2:$H$7</c:f>
              <c:numCache>
                <c:formatCode>General</c:formatCode>
                <c:ptCount val="6"/>
                <c:pt idx="0">
                  <c:v>7937</c:v>
                </c:pt>
                <c:pt idx="1">
                  <c:v>7091</c:v>
                </c:pt>
                <c:pt idx="2">
                  <c:v>8640</c:v>
                </c:pt>
                <c:pt idx="3">
                  <c:v>12237</c:v>
                </c:pt>
                <c:pt idx="4">
                  <c:v>7005</c:v>
                </c:pt>
                <c:pt idx="5">
                  <c:v>10223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D0-4648-8DE3-4BF63823AAC1}"/>
            </c:ext>
          </c:extLst>
        </c:ser>
        <c:ser>
          <c:idx val="5"/>
          <c:order val="11"/>
          <c:tx>
            <c:strRef>
              <c:f>'habitat-level-6'!$G$1</c:f>
              <c:strCache>
                <c:ptCount val="1"/>
                <c:pt idx="0">
                  <c:v>k__Bacteria;p__Firmicutes;c__Clostridia;o__Clostridiales;f__Ruminococcaceae;__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'habitat-level-6'!$G$2:$G$7</c:f>
              <c:numCache>
                <c:formatCode>General</c:formatCode>
                <c:ptCount val="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9D0-4648-8DE3-4BF63823AAC1}"/>
            </c:ext>
          </c:extLst>
        </c:ser>
        <c:ser>
          <c:idx val="4"/>
          <c:order val="12"/>
          <c:tx>
            <c:strRef>
              <c:f>'habitat-level-6'!$F$1</c:f>
              <c:strCache>
                <c:ptCount val="1"/>
                <c:pt idx="0">
                  <c:v>k__Bacteria;p__Firmicutes;c__Clostridia;o__Clostridiales;f__Lachnospiraceae;__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9D0-4648-8DE3-4BF63823AAC1}"/>
            </c:ext>
          </c:extLst>
        </c:ser>
        <c:ser>
          <c:idx val="3"/>
          <c:order val="13"/>
          <c:tx>
            <c:strRef>
              <c:f>'habitat-level-6'!$E$1</c:f>
              <c:strCache>
                <c:ptCount val="1"/>
                <c:pt idx="0">
                  <c:v>k__Bacteria;p__Firmicutes;c__Clostridia;o__Clostridiales;__;__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'habitat-level-6'!$E$2:$E$7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426</c:v>
                </c:pt>
                <c:pt idx="3">
                  <c:v>597</c:v>
                </c:pt>
                <c:pt idx="4">
                  <c:v>73</c:v>
                </c:pt>
                <c:pt idx="5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9D0-4648-8DE3-4BF63823AAC1}"/>
            </c:ext>
          </c:extLst>
        </c:ser>
        <c:ser>
          <c:idx val="2"/>
          <c:order val="14"/>
          <c:tx>
            <c:strRef>
              <c:f>'habitat-level-6'!$D$1</c:f>
              <c:strCache>
                <c:ptCount val="1"/>
                <c:pt idx="0">
                  <c:v>k__Bacteria;p__Firmicutes;__;__;__;__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9D0-4648-8DE3-4BF63823AAC1}"/>
            </c:ext>
          </c:extLst>
        </c:ser>
        <c:ser>
          <c:idx val="1"/>
          <c:order val="15"/>
          <c:tx>
            <c:strRef>
              <c:f>'habitat-level-6'!$C$1</c:f>
              <c:strCache>
                <c:ptCount val="1"/>
                <c:pt idx="0">
                  <c:v>k__Bacteria;p__Bacteroidetes;__;__;__;__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'habitat-level-6'!$C$2:$C$7</c:f>
              <c:numCache>
                <c:formatCode>General</c:formatCode>
                <c:ptCount val="6"/>
                <c:pt idx="0">
                  <c:v>19</c:v>
                </c:pt>
                <c:pt idx="1">
                  <c:v>12</c:v>
                </c:pt>
                <c:pt idx="2">
                  <c:v>102</c:v>
                </c:pt>
                <c:pt idx="3">
                  <c:v>150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9D0-4648-8DE3-4BF63823AAC1}"/>
            </c:ext>
          </c:extLst>
        </c:ser>
        <c:ser>
          <c:idx val="0"/>
          <c:order val="16"/>
          <c:tx>
            <c:strRef>
              <c:f>'habitat-level-6'!$B$1</c:f>
              <c:strCache>
                <c:ptCount val="1"/>
                <c:pt idx="0">
                  <c:v>k__Bacteria;__;__;__;__;__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'habitat-level-6'!$A$2:$A$7</c:f>
              <c:strCache>
                <c:ptCount val="6"/>
                <c:pt idx="0">
                  <c:v>Patch Reef</c:v>
                </c:pt>
                <c:pt idx="1">
                  <c:v>Reef Rubble</c:v>
                </c:pt>
                <c:pt idx="2">
                  <c:v>Rocks</c:v>
                </c:pt>
                <c:pt idx="3">
                  <c:v>Rocky Reef</c:v>
                </c:pt>
                <c:pt idx="4">
                  <c:v>Seagrass</c:v>
                </c:pt>
                <c:pt idx="5">
                  <c:v>Spur &amp; Groove Reef</c:v>
                </c:pt>
              </c:strCache>
            </c:strRef>
          </c:cat>
          <c:val>
            <c:numRef>
              <c:f>'habitat-level-6'!$B$2:$B$7</c:f>
              <c:numCache>
                <c:formatCode>General</c:formatCode>
                <c:ptCount val="6"/>
                <c:pt idx="0">
                  <c:v>10568</c:v>
                </c:pt>
                <c:pt idx="1">
                  <c:v>13475</c:v>
                </c:pt>
                <c:pt idx="2">
                  <c:v>14624</c:v>
                </c:pt>
                <c:pt idx="3">
                  <c:v>13575</c:v>
                </c:pt>
                <c:pt idx="4">
                  <c:v>6718</c:v>
                </c:pt>
                <c:pt idx="5">
                  <c:v>5226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9D0-4648-8DE3-4BF63823A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71987336"/>
        <c:axId val="471986680"/>
      </c:barChart>
      <c:catAx>
        <c:axId val="47198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86680"/>
        <c:crosses val="autoZero"/>
        <c:auto val="1"/>
        <c:lblAlgn val="ctr"/>
        <c:lblOffset val="100"/>
        <c:noMultiLvlLbl val="0"/>
      </c:catAx>
      <c:valAx>
        <c:axId val="47198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8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2"/>
          <c:order val="0"/>
          <c:tx>
            <c:strRef>
              <c:f>'[size-level-4.xlsx]size-level-4'!$N$1</c:f>
              <c:strCache>
                <c:ptCount val="1"/>
                <c:pt idx="0">
                  <c:v>k__Bacteria;p__Tenericutes;c__Mollicutes;o__Mycoplasmatales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'[size-level-4.xlsx]size-level-4'!$N$2:$N$7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6-4713-9438-33D087C3968A}"/>
            </c:ext>
          </c:extLst>
        </c:ser>
        <c:ser>
          <c:idx val="11"/>
          <c:order val="1"/>
          <c:tx>
            <c:strRef>
              <c:f>'[size-level-4.xlsx]size-level-4'!$M$1</c:f>
              <c:strCache>
                <c:ptCount val="1"/>
                <c:pt idx="0">
                  <c:v>k__Bacteria;p__Proteobacteria;c__Gammaproteobacteria;__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'[size-level-4.xlsx]size-level-4'!$M$2:$M$7</c:f>
              <c:numCache>
                <c:formatCode>General</c:formatCode>
                <c:ptCount val="6"/>
                <c:pt idx="0">
                  <c:v>21</c:v>
                </c:pt>
                <c:pt idx="1">
                  <c:v>141</c:v>
                </c:pt>
                <c:pt idx="2">
                  <c:v>263</c:v>
                </c:pt>
                <c:pt idx="3">
                  <c:v>465</c:v>
                </c:pt>
                <c:pt idx="4">
                  <c:v>14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96-4713-9438-33D087C3968A}"/>
            </c:ext>
          </c:extLst>
        </c:ser>
        <c:ser>
          <c:idx val="10"/>
          <c:order val="2"/>
          <c:tx>
            <c:strRef>
              <c:f>'[size-level-4.xlsx]size-level-4'!$L$1</c:f>
              <c:strCache>
                <c:ptCount val="1"/>
                <c:pt idx="0">
                  <c:v>k__Bacteria;p__Proteobacteria;c__Epsilonproteobacteria;o__Campylobacterales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'[size-level-4.xlsx]size-level-4'!$L$2:$L$7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26</c:v>
                </c:pt>
                <c:pt idx="3">
                  <c:v>16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96-4713-9438-33D087C3968A}"/>
            </c:ext>
          </c:extLst>
        </c:ser>
        <c:ser>
          <c:idx val="9"/>
          <c:order val="3"/>
          <c:tx>
            <c:strRef>
              <c:f>'[size-level-4.xlsx]size-level-4'!$K$1</c:f>
              <c:strCache>
                <c:ptCount val="1"/>
                <c:pt idx="0">
                  <c:v>k__Bacteria;p__Proteobacteria;c__Epsilonproteobacteria;__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'[size-level-4.xlsx]size-level-4'!$K$2:$K$7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31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96-4713-9438-33D087C3968A}"/>
            </c:ext>
          </c:extLst>
        </c:ser>
        <c:ser>
          <c:idx val="8"/>
          <c:order val="4"/>
          <c:tx>
            <c:strRef>
              <c:f>'[size-level-4.xlsx]size-level-4'!$J$1</c:f>
              <c:strCache>
                <c:ptCount val="1"/>
                <c:pt idx="0">
                  <c:v>k__Bacteria;p__Proteobacteria;c__Betaproteobacteria;o__Burkholderiales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'[size-level-4.xlsx]size-level-4'!$J$2:$J$7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96-4713-9438-33D087C3968A}"/>
            </c:ext>
          </c:extLst>
        </c:ser>
        <c:ser>
          <c:idx val="7"/>
          <c:order val="5"/>
          <c:tx>
            <c:strRef>
              <c:f>'[size-level-4.xlsx]size-level-4'!$I$1</c:f>
              <c:strCache>
                <c:ptCount val="1"/>
                <c:pt idx="0">
                  <c:v>k__Bacteria;p__Proteobacteria;c__Betaproteobacteria;__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'[size-level-4.xlsx]size-level-4'!$I$2:$I$7</c:f>
              <c:numCache>
                <c:formatCode>General</c:formatCode>
                <c:ptCount val="6"/>
                <c:pt idx="0">
                  <c:v>154</c:v>
                </c:pt>
                <c:pt idx="1">
                  <c:v>138</c:v>
                </c:pt>
                <c:pt idx="2">
                  <c:v>386</c:v>
                </c:pt>
                <c:pt idx="3">
                  <c:v>469</c:v>
                </c:pt>
                <c:pt idx="4">
                  <c:v>47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96-4713-9438-33D087C3968A}"/>
            </c:ext>
          </c:extLst>
        </c:ser>
        <c:ser>
          <c:idx val="6"/>
          <c:order val="6"/>
          <c:tx>
            <c:strRef>
              <c:f>'[size-level-4.xlsx]size-level-4'!$H$1</c:f>
              <c:strCache>
                <c:ptCount val="1"/>
                <c:pt idx="0">
                  <c:v>k__Bacteria;p__Proteobacteria;c__Alphaproteobacteria;o__Rhizobiales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'[size-level-4.xlsx]size-level-4'!$H$2:$H$7</c:f>
              <c:numCache>
                <c:formatCode>General</c:formatCode>
                <c:ptCount val="6"/>
                <c:pt idx="0">
                  <c:v>3</c:v>
                </c:pt>
                <c:pt idx="1">
                  <c:v>12</c:v>
                </c:pt>
                <c:pt idx="2">
                  <c:v>32</c:v>
                </c:pt>
                <c:pt idx="3">
                  <c:v>28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96-4713-9438-33D087C3968A}"/>
            </c:ext>
          </c:extLst>
        </c:ser>
        <c:ser>
          <c:idx val="5"/>
          <c:order val="7"/>
          <c:tx>
            <c:strRef>
              <c:f>'[size-level-4.xlsx]size-level-4'!$G$1</c:f>
              <c:strCache>
                <c:ptCount val="1"/>
                <c:pt idx="0">
                  <c:v>k__Bacteria;p__Proteobacteria;c__Alphaproteobacteria;__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'[size-level-4.xlsx]size-level-4'!$G$2:$G$7</c:f>
              <c:numCache>
                <c:formatCode>General</c:formatCode>
                <c:ptCount val="6"/>
                <c:pt idx="0">
                  <c:v>10870</c:v>
                </c:pt>
                <c:pt idx="1">
                  <c:v>21870</c:v>
                </c:pt>
                <c:pt idx="2">
                  <c:v>40062</c:v>
                </c:pt>
                <c:pt idx="3">
                  <c:v>46247</c:v>
                </c:pt>
                <c:pt idx="4">
                  <c:v>4135</c:v>
                </c:pt>
                <c:pt idx="5">
                  <c:v>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96-4713-9438-33D087C3968A}"/>
            </c:ext>
          </c:extLst>
        </c:ser>
        <c:ser>
          <c:idx val="4"/>
          <c:order val="8"/>
          <c:tx>
            <c:strRef>
              <c:f>'[size-level-4.xlsx]size-level-4'!$F$1</c:f>
              <c:strCache>
                <c:ptCount val="1"/>
                <c:pt idx="0">
                  <c:v>k__Bacteria;p__Proteobacteria;__;__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'[size-level-4.xlsx]size-level-4'!$F$2:$F$7</c:f>
              <c:numCache>
                <c:formatCode>General</c:formatCode>
                <c:ptCount val="6"/>
                <c:pt idx="0">
                  <c:v>4817</c:v>
                </c:pt>
                <c:pt idx="1">
                  <c:v>7348</c:v>
                </c:pt>
                <c:pt idx="2">
                  <c:v>17987</c:v>
                </c:pt>
                <c:pt idx="3">
                  <c:v>20107</c:v>
                </c:pt>
                <c:pt idx="4">
                  <c:v>2270</c:v>
                </c:pt>
                <c:pt idx="5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96-4713-9438-33D087C3968A}"/>
            </c:ext>
          </c:extLst>
        </c:ser>
        <c:ser>
          <c:idx val="3"/>
          <c:order val="9"/>
          <c:tx>
            <c:strRef>
              <c:f>'[size-level-4.xlsx]size-level-4'!$E$1</c:f>
              <c:strCache>
                <c:ptCount val="1"/>
                <c:pt idx="0">
                  <c:v>k__Bacteria;p__Firmicutes;c__Clostridia;o__Clostridiales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'[size-level-4.xlsx]size-level-4'!$E$2:$E$7</c:f>
              <c:numCache>
                <c:formatCode>General</c:formatCode>
                <c:ptCount val="6"/>
                <c:pt idx="0">
                  <c:v>0</c:v>
                </c:pt>
                <c:pt idx="1">
                  <c:v>67</c:v>
                </c:pt>
                <c:pt idx="2">
                  <c:v>668</c:v>
                </c:pt>
                <c:pt idx="3">
                  <c:v>459</c:v>
                </c:pt>
                <c:pt idx="4">
                  <c:v>4</c:v>
                </c:pt>
                <c:pt idx="5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96-4713-9438-33D087C3968A}"/>
            </c:ext>
          </c:extLst>
        </c:ser>
        <c:ser>
          <c:idx val="2"/>
          <c:order val="10"/>
          <c:tx>
            <c:strRef>
              <c:f>'[size-level-4.xlsx]size-level-4'!$D$1</c:f>
              <c:strCache>
                <c:ptCount val="1"/>
                <c:pt idx="0">
                  <c:v>k__Bacteria;p__Firmicutes;__;__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96-4713-9438-33D087C3968A}"/>
            </c:ext>
          </c:extLst>
        </c:ser>
        <c:ser>
          <c:idx val="1"/>
          <c:order val="11"/>
          <c:tx>
            <c:strRef>
              <c:f>'[size-level-4.xlsx]size-level-4'!$C$1</c:f>
              <c:strCache>
                <c:ptCount val="1"/>
                <c:pt idx="0">
                  <c:v>k__Bacteria;p__Bacteroidetes;__;__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'[size-level-4.xlsx]size-level-4'!$C$2:$C$7</c:f>
              <c:numCache>
                <c:formatCode>General</c:formatCode>
                <c:ptCount val="6"/>
                <c:pt idx="0">
                  <c:v>16</c:v>
                </c:pt>
                <c:pt idx="1">
                  <c:v>22</c:v>
                </c:pt>
                <c:pt idx="2">
                  <c:v>188</c:v>
                </c:pt>
                <c:pt idx="3">
                  <c:v>100</c:v>
                </c:pt>
                <c:pt idx="4">
                  <c:v>4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96-4713-9438-33D087C3968A}"/>
            </c:ext>
          </c:extLst>
        </c:ser>
        <c:ser>
          <c:idx val="0"/>
          <c:order val="12"/>
          <c:tx>
            <c:strRef>
              <c:f>'[size-level-4.xlsx]size-level-4'!$B$1</c:f>
              <c:strCache>
                <c:ptCount val="1"/>
                <c:pt idx="0">
                  <c:v>k__Bacteria;__;__;__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'[size-level-4.xlsx]size-level-4'!$A$2:$A$7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'[size-level-4.xlsx]size-level-4'!$B$2:$B$7</c:f>
              <c:numCache>
                <c:formatCode>General</c:formatCode>
                <c:ptCount val="6"/>
                <c:pt idx="0">
                  <c:v>2253</c:v>
                </c:pt>
                <c:pt idx="1">
                  <c:v>12421</c:v>
                </c:pt>
                <c:pt idx="2">
                  <c:v>20124</c:v>
                </c:pt>
                <c:pt idx="3">
                  <c:v>24235</c:v>
                </c:pt>
                <c:pt idx="4">
                  <c:v>4771</c:v>
                </c:pt>
                <c:pt idx="5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96-4713-9438-33D087C39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42029416"/>
        <c:axId val="542031384"/>
      </c:barChart>
      <c:catAx>
        <c:axId val="54202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31384"/>
        <c:crosses val="autoZero"/>
        <c:auto val="1"/>
        <c:lblAlgn val="ctr"/>
        <c:lblOffset val="100"/>
        <c:noMultiLvlLbl val="0"/>
      </c:catAx>
      <c:valAx>
        <c:axId val="54203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2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2"/>
          <c:order val="0"/>
          <c:tx>
            <c:strRef>
              <c:f>'all-level-4'!$N$1</c:f>
              <c:strCache>
                <c:ptCount val="1"/>
                <c:pt idx="0">
                  <c:v>k__Bacteria;p__Tenericutes;c__Mollicutes;o__Mycoplasmatales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'all-level-4'!$N$2:$N$44</c:f>
              <c:numCache>
                <c:formatCode>General</c:formatCode>
                <c:ptCount val="4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7-4D72-AACB-63EE23FE8730}"/>
            </c:ext>
          </c:extLst>
        </c:ser>
        <c:ser>
          <c:idx val="11"/>
          <c:order val="1"/>
          <c:tx>
            <c:strRef>
              <c:f>'all-level-4'!$M$1</c:f>
              <c:strCache>
                <c:ptCount val="1"/>
                <c:pt idx="0">
                  <c:v>k__Bacteria;p__Proteobacteria;c__Gammaproteobacteria;__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'all-level-4'!$M$2:$M$44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107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14</c:v>
                </c:pt>
                <c:pt idx="8">
                  <c:v>6</c:v>
                </c:pt>
                <c:pt idx="9">
                  <c:v>31</c:v>
                </c:pt>
                <c:pt idx="10">
                  <c:v>0</c:v>
                </c:pt>
                <c:pt idx="11">
                  <c:v>16</c:v>
                </c:pt>
                <c:pt idx="12">
                  <c:v>19</c:v>
                </c:pt>
                <c:pt idx="13">
                  <c:v>19</c:v>
                </c:pt>
                <c:pt idx="14">
                  <c:v>0</c:v>
                </c:pt>
                <c:pt idx="15">
                  <c:v>6</c:v>
                </c:pt>
                <c:pt idx="16">
                  <c:v>12</c:v>
                </c:pt>
                <c:pt idx="17">
                  <c:v>32</c:v>
                </c:pt>
                <c:pt idx="18">
                  <c:v>59</c:v>
                </c:pt>
                <c:pt idx="19">
                  <c:v>258</c:v>
                </c:pt>
                <c:pt idx="20">
                  <c:v>4</c:v>
                </c:pt>
                <c:pt idx="21">
                  <c:v>0</c:v>
                </c:pt>
                <c:pt idx="22">
                  <c:v>6</c:v>
                </c:pt>
                <c:pt idx="23">
                  <c:v>14</c:v>
                </c:pt>
                <c:pt idx="24">
                  <c:v>36</c:v>
                </c:pt>
                <c:pt idx="25">
                  <c:v>2</c:v>
                </c:pt>
                <c:pt idx="26">
                  <c:v>12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0</c:v>
                </c:pt>
                <c:pt idx="31">
                  <c:v>18</c:v>
                </c:pt>
                <c:pt idx="32">
                  <c:v>72</c:v>
                </c:pt>
                <c:pt idx="33">
                  <c:v>121</c:v>
                </c:pt>
                <c:pt idx="34">
                  <c:v>4</c:v>
                </c:pt>
                <c:pt idx="35">
                  <c:v>5</c:v>
                </c:pt>
                <c:pt idx="36">
                  <c:v>18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7-4D72-AACB-63EE23FE8730}"/>
            </c:ext>
          </c:extLst>
        </c:ser>
        <c:ser>
          <c:idx val="10"/>
          <c:order val="2"/>
          <c:tx>
            <c:strRef>
              <c:f>'all-level-4'!$L$1</c:f>
              <c:strCache>
                <c:ptCount val="1"/>
                <c:pt idx="0">
                  <c:v>k__Bacteria;p__Proteobacteria;c__Epsilonproteobacteria;o__Campylobacterales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'all-level-4'!$L$2:$L$44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16</c:v>
                </c:pt>
                <c:pt idx="33">
                  <c:v>0</c:v>
                </c:pt>
                <c:pt idx="34">
                  <c:v>0</c:v>
                </c:pt>
                <c:pt idx="35">
                  <c:v>11</c:v>
                </c:pt>
                <c:pt idx="36">
                  <c:v>11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7-4D72-AACB-63EE23FE8730}"/>
            </c:ext>
          </c:extLst>
        </c:ser>
        <c:ser>
          <c:idx val="9"/>
          <c:order val="3"/>
          <c:tx>
            <c:strRef>
              <c:f>'all-level-4'!$K$1</c:f>
              <c:strCache>
                <c:ptCount val="1"/>
                <c:pt idx="0">
                  <c:v>k__Bacteria;p__Proteobacteria;c__Epsilonproteobacteria;__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'all-level-4'!$K$2:$K$44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31</c:v>
                </c:pt>
                <c:pt idx="33">
                  <c:v>0</c:v>
                </c:pt>
                <c:pt idx="34">
                  <c:v>0</c:v>
                </c:pt>
                <c:pt idx="35">
                  <c:v>9</c:v>
                </c:pt>
                <c:pt idx="36">
                  <c:v>14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7-4D72-AACB-63EE23FE8730}"/>
            </c:ext>
          </c:extLst>
        </c:ser>
        <c:ser>
          <c:idx val="8"/>
          <c:order val="4"/>
          <c:tx>
            <c:strRef>
              <c:f>'all-level-4'!$J$1</c:f>
              <c:strCache>
                <c:ptCount val="1"/>
                <c:pt idx="0">
                  <c:v>k__Bacteria;p__Proteobacteria;c__Betaproteobacteria;o__Burkholderiales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'all-level-4'!$J$2:$J$44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37-4D72-AACB-63EE23FE8730}"/>
            </c:ext>
          </c:extLst>
        </c:ser>
        <c:ser>
          <c:idx val="7"/>
          <c:order val="5"/>
          <c:tx>
            <c:strRef>
              <c:f>'all-level-4'!$I$1</c:f>
              <c:strCache>
                <c:ptCount val="1"/>
                <c:pt idx="0">
                  <c:v>k__Bacteria;p__Proteobacteria;c__Betaproteobacteria;__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'all-level-4'!$I$2:$I$44</c:f>
              <c:numCache>
                <c:formatCode>General</c:formatCode>
                <c:ptCount val="43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47</c:v>
                </c:pt>
                <c:pt idx="4">
                  <c:v>25</c:v>
                </c:pt>
                <c:pt idx="5">
                  <c:v>0</c:v>
                </c:pt>
                <c:pt idx="6">
                  <c:v>55</c:v>
                </c:pt>
                <c:pt idx="7">
                  <c:v>51</c:v>
                </c:pt>
                <c:pt idx="8">
                  <c:v>80</c:v>
                </c:pt>
                <c:pt idx="9">
                  <c:v>43</c:v>
                </c:pt>
                <c:pt idx="10">
                  <c:v>64</c:v>
                </c:pt>
                <c:pt idx="11">
                  <c:v>0</c:v>
                </c:pt>
                <c:pt idx="12">
                  <c:v>14</c:v>
                </c:pt>
                <c:pt idx="13">
                  <c:v>95</c:v>
                </c:pt>
                <c:pt idx="14">
                  <c:v>38</c:v>
                </c:pt>
                <c:pt idx="15">
                  <c:v>8</c:v>
                </c:pt>
                <c:pt idx="16">
                  <c:v>23</c:v>
                </c:pt>
                <c:pt idx="17">
                  <c:v>50</c:v>
                </c:pt>
                <c:pt idx="18">
                  <c:v>3</c:v>
                </c:pt>
                <c:pt idx="19">
                  <c:v>13</c:v>
                </c:pt>
                <c:pt idx="20">
                  <c:v>43</c:v>
                </c:pt>
                <c:pt idx="21">
                  <c:v>30</c:v>
                </c:pt>
                <c:pt idx="22">
                  <c:v>28</c:v>
                </c:pt>
                <c:pt idx="23">
                  <c:v>23</c:v>
                </c:pt>
                <c:pt idx="24">
                  <c:v>35</c:v>
                </c:pt>
                <c:pt idx="25">
                  <c:v>10</c:v>
                </c:pt>
                <c:pt idx="26">
                  <c:v>8</c:v>
                </c:pt>
                <c:pt idx="27">
                  <c:v>34</c:v>
                </c:pt>
                <c:pt idx="28">
                  <c:v>24</c:v>
                </c:pt>
                <c:pt idx="29">
                  <c:v>17</c:v>
                </c:pt>
                <c:pt idx="30">
                  <c:v>21</c:v>
                </c:pt>
                <c:pt idx="31">
                  <c:v>27</c:v>
                </c:pt>
                <c:pt idx="32">
                  <c:v>23</c:v>
                </c:pt>
                <c:pt idx="33">
                  <c:v>32</c:v>
                </c:pt>
                <c:pt idx="34">
                  <c:v>6</c:v>
                </c:pt>
                <c:pt idx="35">
                  <c:v>25</c:v>
                </c:pt>
                <c:pt idx="36">
                  <c:v>38</c:v>
                </c:pt>
                <c:pt idx="37">
                  <c:v>13</c:v>
                </c:pt>
                <c:pt idx="38">
                  <c:v>64</c:v>
                </c:pt>
                <c:pt idx="39">
                  <c:v>35</c:v>
                </c:pt>
                <c:pt idx="40">
                  <c:v>0</c:v>
                </c:pt>
                <c:pt idx="41">
                  <c:v>0</c:v>
                </c:pt>
                <c:pt idx="4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37-4D72-AACB-63EE23FE8730}"/>
            </c:ext>
          </c:extLst>
        </c:ser>
        <c:ser>
          <c:idx val="6"/>
          <c:order val="6"/>
          <c:tx>
            <c:strRef>
              <c:f>'all-level-4'!$H$1</c:f>
              <c:strCache>
                <c:ptCount val="1"/>
                <c:pt idx="0">
                  <c:v>k__Bacteria;p__Proteobacteria;c__Alphaproteobacteria;o__Rhizobiales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'all-level-4'!$H$2:$H$44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8</c:v>
                </c:pt>
                <c:pt idx="12">
                  <c:v>0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6</c:v>
                </c:pt>
                <c:pt idx="20">
                  <c:v>4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37-4D72-AACB-63EE23FE8730}"/>
            </c:ext>
          </c:extLst>
        </c:ser>
        <c:ser>
          <c:idx val="5"/>
          <c:order val="7"/>
          <c:tx>
            <c:strRef>
              <c:f>'all-level-4'!$G$1</c:f>
              <c:strCache>
                <c:ptCount val="1"/>
                <c:pt idx="0">
                  <c:v>k__Bacteria;p__Proteobacteria;c__Alphaproteobacteria;__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'all-level-4'!$G$2:$G$44</c:f>
              <c:numCache>
                <c:formatCode>General</c:formatCode>
                <c:ptCount val="43"/>
                <c:pt idx="0">
                  <c:v>1058</c:v>
                </c:pt>
                <c:pt idx="1">
                  <c:v>3088</c:v>
                </c:pt>
                <c:pt idx="2">
                  <c:v>3032</c:v>
                </c:pt>
                <c:pt idx="3">
                  <c:v>2863</c:v>
                </c:pt>
                <c:pt idx="4">
                  <c:v>1265</c:v>
                </c:pt>
                <c:pt idx="5">
                  <c:v>1076</c:v>
                </c:pt>
                <c:pt idx="6">
                  <c:v>3158</c:v>
                </c:pt>
                <c:pt idx="7">
                  <c:v>2383</c:v>
                </c:pt>
                <c:pt idx="8">
                  <c:v>3928</c:v>
                </c:pt>
                <c:pt idx="9">
                  <c:v>2271</c:v>
                </c:pt>
                <c:pt idx="10">
                  <c:v>2317</c:v>
                </c:pt>
                <c:pt idx="11">
                  <c:v>7056</c:v>
                </c:pt>
                <c:pt idx="12">
                  <c:v>2845</c:v>
                </c:pt>
                <c:pt idx="13">
                  <c:v>3707</c:v>
                </c:pt>
                <c:pt idx="14">
                  <c:v>1664</c:v>
                </c:pt>
                <c:pt idx="15">
                  <c:v>2110</c:v>
                </c:pt>
                <c:pt idx="16">
                  <c:v>1766</c:v>
                </c:pt>
                <c:pt idx="17">
                  <c:v>2912</c:v>
                </c:pt>
                <c:pt idx="18">
                  <c:v>3998</c:v>
                </c:pt>
                <c:pt idx="19">
                  <c:v>2954</c:v>
                </c:pt>
                <c:pt idx="20">
                  <c:v>4382</c:v>
                </c:pt>
                <c:pt idx="21">
                  <c:v>4149</c:v>
                </c:pt>
                <c:pt idx="22">
                  <c:v>1845</c:v>
                </c:pt>
                <c:pt idx="23">
                  <c:v>2614</c:v>
                </c:pt>
                <c:pt idx="24">
                  <c:v>3201</c:v>
                </c:pt>
                <c:pt idx="25">
                  <c:v>4486</c:v>
                </c:pt>
                <c:pt idx="26">
                  <c:v>3089</c:v>
                </c:pt>
                <c:pt idx="27">
                  <c:v>3036</c:v>
                </c:pt>
                <c:pt idx="28">
                  <c:v>1521</c:v>
                </c:pt>
                <c:pt idx="29">
                  <c:v>1889</c:v>
                </c:pt>
                <c:pt idx="30">
                  <c:v>3771</c:v>
                </c:pt>
                <c:pt idx="31">
                  <c:v>2827</c:v>
                </c:pt>
                <c:pt idx="32">
                  <c:v>3396</c:v>
                </c:pt>
                <c:pt idx="33">
                  <c:v>5414</c:v>
                </c:pt>
                <c:pt idx="34">
                  <c:v>1346</c:v>
                </c:pt>
                <c:pt idx="35">
                  <c:v>3692</c:v>
                </c:pt>
                <c:pt idx="36">
                  <c:v>3813</c:v>
                </c:pt>
                <c:pt idx="37">
                  <c:v>2137</c:v>
                </c:pt>
                <c:pt idx="38">
                  <c:v>3404</c:v>
                </c:pt>
                <c:pt idx="39">
                  <c:v>2948</c:v>
                </c:pt>
                <c:pt idx="40">
                  <c:v>1103</c:v>
                </c:pt>
                <c:pt idx="41">
                  <c:v>2044</c:v>
                </c:pt>
                <c:pt idx="42">
                  <c:v>3392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37-4D72-AACB-63EE23FE8730}"/>
            </c:ext>
          </c:extLst>
        </c:ser>
        <c:ser>
          <c:idx val="4"/>
          <c:order val="8"/>
          <c:tx>
            <c:strRef>
              <c:f>'all-level-4'!$F$1</c:f>
              <c:strCache>
                <c:ptCount val="1"/>
                <c:pt idx="0">
                  <c:v>k__Bacteria;p__Proteobacteria;__;__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'all-level-4'!$F$2:$F$44</c:f>
              <c:numCache>
                <c:formatCode>General</c:formatCode>
                <c:ptCount val="43"/>
                <c:pt idx="0">
                  <c:v>1247</c:v>
                </c:pt>
                <c:pt idx="1">
                  <c:v>953</c:v>
                </c:pt>
                <c:pt idx="2">
                  <c:v>1041</c:v>
                </c:pt>
                <c:pt idx="3">
                  <c:v>2115</c:v>
                </c:pt>
                <c:pt idx="4">
                  <c:v>354</c:v>
                </c:pt>
                <c:pt idx="5">
                  <c:v>351</c:v>
                </c:pt>
                <c:pt idx="6">
                  <c:v>1319</c:v>
                </c:pt>
                <c:pt idx="7">
                  <c:v>1945</c:v>
                </c:pt>
                <c:pt idx="8">
                  <c:v>1594</c:v>
                </c:pt>
                <c:pt idx="9">
                  <c:v>1318</c:v>
                </c:pt>
                <c:pt idx="10">
                  <c:v>1605</c:v>
                </c:pt>
                <c:pt idx="11">
                  <c:v>1854</c:v>
                </c:pt>
                <c:pt idx="12">
                  <c:v>662</c:v>
                </c:pt>
                <c:pt idx="13">
                  <c:v>2595</c:v>
                </c:pt>
                <c:pt idx="14">
                  <c:v>1568</c:v>
                </c:pt>
                <c:pt idx="15">
                  <c:v>743</c:v>
                </c:pt>
                <c:pt idx="16">
                  <c:v>604</c:v>
                </c:pt>
                <c:pt idx="17">
                  <c:v>2843</c:v>
                </c:pt>
                <c:pt idx="18">
                  <c:v>1594</c:v>
                </c:pt>
                <c:pt idx="19">
                  <c:v>1056</c:v>
                </c:pt>
                <c:pt idx="20">
                  <c:v>1888</c:v>
                </c:pt>
                <c:pt idx="21">
                  <c:v>1572</c:v>
                </c:pt>
                <c:pt idx="22">
                  <c:v>895</c:v>
                </c:pt>
                <c:pt idx="23">
                  <c:v>933</c:v>
                </c:pt>
                <c:pt idx="24">
                  <c:v>998</c:v>
                </c:pt>
                <c:pt idx="25">
                  <c:v>1538</c:v>
                </c:pt>
                <c:pt idx="26">
                  <c:v>924</c:v>
                </c:pt>
                <c:pt idx="27">
                  <c:v>1361</c:v>
                </c:pt>
                <c:pt idx="28">
                  <c:v>1337</c:v>
                </c:pt>
                <c:pt idx="29">
                  <c:v>1080</c:v>
                </c:pt>
                <c:pt idx="30">
                  <c:v>1332</c:v>
                </c:pt>
                <c:pt idx="31">
                  <c:v>1239</c:v>
                </c:pt>
                <c:pt idx="32">
                  <c:v>912</c:v>
                </c:pt>
                <c:pt idx="33">
                  <c:v>1036</c:v>
                </c:pt>
                <c:pt idx="34">
                  <c:v>549</c:v>
                </c:pt>
                <c:pt idx="35">
                  <c:v>972</c:v>
                </c:pt>
                <c:pt idx="36">
                  <c:v>1321</c:v>
                </c:pt>
                <c:pt idx="37">
                  <c:v>544</c:v>
                </c:pt>
                <c:pt idx="38">
                  <c:v>1916</c:v>
                </c:pt>
                <c:pt idx="39">
                  <c:v>1318</c:v>
                </c:pt>
                <c:pt idx="40">
                  <c:v>494</c:v>
                </c:pt>
                <c:pt idx="41">
                  <c:v>723</c:v>
                </c:pt>
                <c:pt idx="42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37-4D72-AACB-63EE23FE8730}"/>
            </c:ext>
          </c:extLst>
        </c:ser>
        <c:ser>
          <c:idx val="3"/>
          <c:order val="9"/>
          <c:tx>
            <c:strRef>
              <c:f>'all-level-4'!$E$1</c:f>
              <c:strCache>
                <c:ptCount val="1"/>
                <c:pt idx="0">
                  <c:v>k__Bacteria;p__Firmicutes;c__Clostridia;o__Clostridiales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'all-level-4'!$E$2:$E$44</c:f>
              <c:numCache>
                <c:formatCode>General</c:formatCode>
                <c:ptCount val="43"/>
                <c:pt idx="0">
                  <c:v>0</c:v>
                </c:pt>
                <c:pt idx="1">
                  <c:v>49</c:v>
                </c:pt>
                <c:pt idx="2">
                  <c:v>0</c:v>
                </c:pt>
                <c:pt idx="3">
                  <c:v>515</c:v>
                </c:pt>
                <c:pt idx="4">
                  <c:v>6</c:v>
                </c:pt>
                <c:pt idx="5">
                  <c:v>31</c:v>
                </c:pt>
                <c:pt idx="6">
                  <c:v>17</c:v>
                </c:pt>
                <c:pt idx="7">
                  <c:v>0</c:v>
                </c:pt>
                <c:pt idx="8">
                  <c:v>2</c:v>
                </c:pt>
                <c:pt idx="9">
                  <c:v>13</c:v>
                </c:pt>
                <c:pt idx="10">
                  <c:v>0</c:v>
                </c:pt>
                <c:pt idx="11">
                  <c:v>65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102</c:v>
                </c:pt>
                <c:pt idx="17">
                  <c:v>16</c:v>
                </c:pt>
                <c:pt idx="18">
                  <c:v>12</c:v>
                </c:pt>
                <c:pt idx="19">
                  <c:v>7</c:v>
                </c:pt>
                <c:pt idx="20">
                  <c:v>39</c:v>
                </c:pt>
                <c:pt idx="21">
                  <c:v>18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14</c:v>
                </c:pt>
                <c:pt idx="32">
                  <c:v>0</c:v>
                </c:pt>
                <c:pt idx="33">
                  <c:v>0</c:v>
                </c:pt>
                <c:pt idx="34">
                  <c:v>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348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37-4D72-AACB-63EE23FE8730}"/>
            </c:ext>
          </c:extLst>
        </c:ser>
        <c:ser>
          <c:idx val="2"/>
          <c:order val="10"/>
          <c:tx>
            <c:strRef>
              <c:f>'all-level-4'!$D$1</c:f>
              <c:strCache>
                <c:ptCount val="1"/>
                <c:pt idx="0">
                  <c:v>k__Bacteria;p__Firmicutes;__;__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'all-level-4'!$D$2:$D$44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37-4D72-AACB-63EE23FE8730}"/>
            </c:ext>
          </c:extLst>
        </c:ser>
        <c:ser>
          <c:idx val="1"/>
          <c:order val="11"/>
          <c:tx>
            <c:strRef>
              <c:f>'all-level-4'!$C$1</c:f>
              <c:strCache>
                <c:ptCount val="1"/>
                <c:pt idx="0">
                  <c:v>k__Bacteria;p__Bacteroidetes;__;__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'all-level-4'!$C$2:$C$44</c:f>
              <c:numCache>
                <c:formatCode>General</c:formatCode>
                <c:ptCount val="43"/>
                <c:pt idx="0">
                  <c:v>0</c:v>
                </c:pt>
                <c:pt idx="1">
                  <c:v>46</c:v>
                </c:pt>
                <c:pt idx="2">
                  <c:v>0</c:v>
                </c:pt>
                <c:pt idx="3">
                  <c:v>43</c:v>
                </c:pt>
                <c:pt idx="4">
                  <c:v>15</c:v>
                </c:pt>
                <c:pt idx="5">
                  <c:v>18</c:v>
                </c:pt>
                <c:pt idx="6">
                  <c:v>12</c:v>
                </c:pt>
                <c:pt idx="7">
                  <c:v>2</c:v>
                </c:pt>
                <c:pt idx="8">
                  <c:v>0</c:v>
                </c:pt>
                <c:pt idx="9">
                  <c:v>14</c:v>
                </c:pt>
                <c:pt idx="10">
                  <c:v>3</c:v>
                </c:pt>
                <c:pt idx="11">
                  <c:v>0</c:v>
                </c:pt>
                <c:pt idx="12">
                  <c:v>21</c:v>
                </c:pt>
                <c:pt idx="13">
                  <c:v>2</c:v>
                </c:pt>
                <c:pt idx="14">
                  <c:v>0</c:v>
                </c:pt>
                <c:pt idx="15">
                  <c:v>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8</c:v>
                </c:pt>
                <c:pt idx="21">
                  <c:v>6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0</c:v>
                </c:pt>
                <c:pt idx="29">
                  <c:v>39</c:v>
                </c:pt>
                <c:pt idx="30">
                  <c:v>14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</c:v>
                </c:pt>
                <c:pt idx="35">
                  <c:v>0</c:v>
                </c:pt>
                <c:pt idx="36">
                  <c:v>9</c:v>
                </c:pt>
                <c:pt idx="37">
                  <c:v>5</c:v>
                </c:pt>
                <c:pt idx="38">
                  <c:v>0</c:v>
                </c:pt>
                <c:pt idx="39">
                  <c:v>14</c:v>
                </c:pt>
                <c:pt idx="40">
                  <c:v>5</c:v>
                </c:pt>
                <c:pt idx="41">
                  <c:v>20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737-4D72-AACB-63EE23FE8730}"/>
            </c:ext>
          </c:extLst>
        </c:ser>
        <c:ser>
          <c:idx val="0"/>
          <c:order val="12"/>
          <c:tx>
            <c:strRef>
              <c:f>'all-level-4'!$B$1</c:f>
              <c:strCache>
                <c:ptCount val="1"/>
                <c:pt idx="0">
                  <c:v>k__Bacteria;__;__;__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'all-level-4'!$A$2:$A$44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'all-level-4'!$B$2:$B$44</c:f>
              <c:numCache>
                <c:formatCode>General</c:formatCode>
                <c:ptCount val="43"/>
                <c:pt idx="0">
                  <c:v>3220</c:v>
                </c:pt>
                <c:pt idx="1">
                  <c:v>1019</c:v>
                </c:pt>
                <c:pt idx="2">
                  <c:v>3329</c:v>
                </c:pt>
                <c:pt idx="3">
                  <c:v>1145</c:v>
                </c:pt>
                <c:pt idx="4">
                  <c:v>1949</c:v>
                </c:pt>
                <c:pt idx="5">
                  <c:v>1125</c:v>
                </c:pt>
                <c:pt idx="6">
                  <c:v>254</c:v>
                </c:pt>
                <c:pt idx="7">
                  <c:v>701</c:v>
                </c:pt>
                <c:pt idx="8">
                  <c:v>510</c:v>
                </c:pt>
                <c:pt idx="9">
                  <c:v>323</c:v>
                </c:pt>
                <c:pt idx="10">
                  <c:v>1686</c:v>
                </c:pt>
                <c:pt idx="11">
                  <c:v>366</c:v>
                </c:pt>
                <c:pt idx="12">
                  <c:v>2444</c:v>
                </c:pt>
                <c:pt idx="13">
                  <c:v>151</c:v>
                </c:pt>
                <c:pt idx="14">
                  <c:v>60</c:v>
                </c:pt>
                <c:pt idx="15">
                  <c:v>1439</c:v>
                </c:pt>
                <c:pt idx="16">
                  <c:v>382</c:v>
                </c:pt>
                <c:pt idx="17">
                  <c:v>212</c:v>
                </c:pt>
                <c:pt idx="18">
                  <c:v>508</c:v>
                </c:pt>
                <c:pt idx="19">
                  <c:v>531</c:v>
                </c:pt>
                <c:pt idx="20">
                  <c:v>619</c:v>
                </c:pt>
                <c:pt idx="21">
                  <c:v>4646</c:v>
                </c:pt>
                <c:pt idx="22">
                  <c:v>414</c:v>
                </c:pt>
                <c:pt idx="23">
                  <c:v>1555</c:v>
                </c:pt>
                <c:pt idx="24">
                  <c:v>198</c:v>
                </c:pt>
                <c:pt idx="25">
                  <c:v>55</c:v>
                </c:pt>
                <c:pt idx="26">
                  <c:v>6091</c:v>
                </c:pt>
                <c:pt idx="27">
                  <c:v>2360</c:v>
                </c:pt>
                <c:pt idx="28">
                  <c:v>3216</c:v>
                </c:pt>
                <c:pt idx="29">
                  <c:v>1219</c:v>
                </c:pt>
                <c:pt idx="30">
                  <c:v>315</c:v>
                </c:pt>
                <c:pt idx="31">
                  <c:v>1786</c:v>
                </c:pt>
                <c:pt idx="32">
                  <c:v>558</c:v>
                </c:pt>
                <c:pt idx="33">
                  <c:v>140</c:v>
                </c:pt>
                <c:pt idx="34">
                  <c:v>2687</c:v>
                </c:pt>
                <c:pt idx="35">
                  <c:v>656</c:v>
                </c:pt>
                <c:pt idx="36">
                  <c:v>295</c:v>
                </c:pt>
                <c:pt idx="37">
                  <c:v>3657</c:v>
                </c:pt>
                <c:pt idx="38">
                  <c:v>584</c:v>
                </c:pt>
                <c:pt idx="39">
                  <c:v>3187</c:v>
                </c:pt>
                <c:pt idx="40">
                  <c:v>3713</c:v>
                </c:pt>
                <c:pt idx="41">
                  <c:v>3094</c:v>
                </c:pt>
                <c:pt idx="42">
                  <c:v>1787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737-4D72-AACB-63EE23FE8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55407912"/>
        <c:axId val="455405944"/>
      </c:barChart>
      <c:catAx>
        <c:axId val="45540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05944"/>
        <c:crosses val="autoZero"/>
        <c:auto val="1"/>
        <c:lblAlgn val="ctr"/>
        <c:lblOffset val="100"/>
        <c:noMultiLvlLbl val="0"/>
      </c:catAx>
      <c:valAx>
        <c:axId val="45540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0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6"/>
          <c:order val="0"/>
          <c:tx>
            <c:strRef>
              <c:f>'all-level-5'!$R$1</c:f>
              <c:strCache>
                <c:ptCount val="1"/>
                <c:pt idx="0">
                  <c:v>k__Bacteria;p__Tenericutes;c__Mollicutes;o__Mycoplasmatales;f__Mycoplasmataceae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'all-level-5'!$R$2:$R$44</c:f>
              <c:numCache>
                <c:formatCode>General</c:formatCode>
                <c:ptCount val="4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2-4348-9931-B75AC0378625}"/>
            </c:ext>
          </c:extLst>
        </c:ser>
        <c:ser>
          <c:idx val="15"/>
          <c:order val="1"/>
          <c:tx>
            <c:strRef>
              <c:f>'all-level-5'!$Q$1</c:f>
              <c:strCache>
                <c:ptCount val="1"/>
                <c:pt idx="0">
                  <c:v>k__Bacteria;p__Proteobacteria;c__Gammaproteobacteria;__;__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'all-level-5'!$Q$2:$Q$44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107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14</c:v>
                </c:pt>
                <c:pt idx="8">
                  <c:v>6</c:v>
                </c:pt>
                <c:pt idx="9">
                  <c:v>31</c:v>
                </c:pt>
                <c:pt idx="10">
                  <c:v>0</c:v>
                </c:pt>
                <c:pt idx="11">
                  <c:v>16</c:v>
                </c:pt>
                <c:pt idx="12">
                  <c:v>19</c:v>
                </c:pt>
                <c:pt idx="13">
                  <c:v>19</c:v>
                </c:pt>
                <c:pt idx="14">
                  <c:v>0</c:v>
                </c:pt>
                <c:pt idx="15">
                  <c:v>6</c:v>
                </c:pt>
                <c:pt idx="16">
                  <c:v>12</c:v>
                </c:pt>
                <c:pt idx="17">
                  <c:v>32</c:v>
                </c:pt>
                <c:pt idx="18">
                  <c:v>59</c:v>
                </c:pt>
                <c:pt idx="19">
                  <c:v>258</c:v>
                </c:pt>
                <c:pt idx="20">
                  <c:v>4</c:v>
                </c:pt>
                <c:pt idx="21">
                  <c:v>0</c:v>
                </c:pt>
                <c:pt idx="22">
                  <c:v>6</c:v>
                </c:pt>
                <c:pt idx="23">
                  <c:v>14</c:v>
                </c:pt>
                <c:pt idx="24">
                  <c:v>36</c:v>
                </c:pt>
                <c:pt idx="25">
                  <c:v>2</c:v>
                </c:pt>
                <c:pt idx="26">
                  <c:v>12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0</c:v>
                </c:pt>
                <c:pt idx="31">
                  <c:v>18</c:v>
                </c:pt>
                <c:pt idx="32">
                  <c:v>72</c:v>
                </c:pt>
                <c:pt idx="33">
                  <c:v>121</c:v>
                </c:pt>
                <c:pt idx="34">
                  <c:v>4</c:v>
                </c:pt>
                <c:pt idx="35">
                  <c:v>5</c:v>
                </c:pt>
                <c:pt idx="36">
                  <c:v>18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A2-4348-9931-B75AC0378625}"/>
            </c:ext>
          </c:extLst>
        </c:ser>
        <c:ser>
          <c:idx val="14"/>
          <c:order val="2"/>
          <c:tx>
            <c:strRef>
              <c:f>'all-level-5'!$P$1</c:f>
              <c:strCache>
                <c:ptCount val="1"/>
                <c:pt idx="0">
                  <c:v>k__Bacteria;p__Proteobacteria;c__Epsilonproteobacteria;o__Campylobacterales;f__Helicobacteraceae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'all-level-5'!$P$2:$P$44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16</c:v>
                </c:pt>
                <c:pt idx="33">
                  <c:v>0</c:v>
                </c:pt>
                <c:pt idx="34">
                  <c:v>0</c:v>
                </c:pt>
                <c:pt idx="35">
                  <c:v>11</c:v>
                </c:pt>
                <c:pt idx="36">
                  <c:v>11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A2-4348-9931-B75AC0378625}"/>
            </c:ext>
          </c:extLst>
        </c:ser>
        <c:ser>
          <c:idx val="13"/>
          <c:order val="3"/>
          <c:tx>
            <c:strRef>
              <c:f>'all-level-5'!$O$1</c:f>
              <c:strCache>
                <c:ptCount val="1"/>
                <c:pt idx="0">
                  <c:v>k__Bacteria;p__Proteobacteria;c__Epsilonproteobacteria;__;__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'all-level-5'!$O$2:$O$44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31</c:v>
                </c:pt>
                <c:pt idx="33">
                  <c:v>0</c:v>
                </c:pt>
                <c:pt idx="34">
                  <c:v>0</c:v>
                </c:pt>
                <c:pt idx="35">
                  <c:v>9</c:v>
                </c:pt>
                <c:pt idx="36">
                  <c:v>14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A2-4348-9931-B75AC0378625}"/>
            </c:ext>
          </c:extLst>
        </c:ser>
        <c:ser>
          <c:idx val="12"/>
          <c:order val="4"/>
          <c:tx>
            <c:strRef>
              <c:f>'all-level-5'!$N$1</c:f>
              <c:strCache>
                <c:ptCount val="1"/>
                <c:pt idx="0">
                  <c:v>k__Bacteria;p__Proteobacteria;c__Betaproteobacteria;o__Burkholderiales;f__Alcaligenaceae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'all-level-5'!$N$2:$N$44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A2-4348-9931-B75AC0378625}"/>
            </c:ext>
          </c:extLst>
        </c:ser>
        <c:ser>
          <c:idx val="11"/>
          <c:order val="5"/>
          <c:tx>
            <c:strRef>
              <c:f>'all-level-5'!$M$1</c:f>
              <c:strCache>
                <c:ptCount val="1"/>
                <c:pt idx="0">
                  <c:v>k__Bacteria;p__Proteobacteria;c__Betaproteobacteria;__;__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'all-level-5'!$M$2:$M$44</c:f>
              <c:numCache>
                <c:formatCode>General</c:formatCode>
                <c:ptCount val="43"/>
                <c:pt idx="0">
                  <c:v>20</c:v>
                </c:pt>
                <c:pt idx="1">
                  <c:v>7</c:v>
                </c:pt>
                <c:pt idx="2">
                  <c:v>7</c:v>
                </c:pt>
                <c:pt idx="3">
                  <c:v>47</c:v>
                </c:pt>
                <c:pt idx="4">
                  <c:v>25</c:v>
                </c:pt>
                <c:pt idx="5">
                  <c:v>0</c:v>
                </c:pt>
                <c:pt idx="6">
                  <c:v>55</c:v>
                </c:pt>
                <c:pt idx="7">
                  <c:v>51</c:v>
                </c:pt>
                <c:pt idx="8">
                  <c:v>80</c:v>
                </c:pt>
                <c:pt idx="9">
                  <c:v>43</c:v>
                </c:pt>
                <c:pt idx="10">
                  <c:v>64</c:v>
                </c:pt>
                <c:pt idx="11">
                  <c:v>0</c:v>
                </c:pt>
                <c:pt idx="12">
                  <c:v>14</c:v>
                </c:pt>
                <c:pt idx="13">
                  <c:v>95</c:v>
                </c:pt>
                <c:pt idx="14">
                  <c:v>38</c:v>
                </c:pt>
                <c:pt idx="15">
                  <c:v>8</c:v>
                </c:pt>
                <c:pt idx="16">
                  <c:v>23</c:v>
                </c:pt>
                <c:pt idx="17">
                  <c:v>50</c:v>
                </c:pt>
                <c:pt idx="18">
                  <c:v>3</c:v>
                </c:pt>
                <c:pt idx="19">
                  <c:v>13</c:v>
                </c:pt>
                <c:pt idx="20">
                  <c:v>43</c:v>
                </c:pt>
                <c:pt idx="21">
                  <c:v>30</c:v>
                </c:pt>
                <c:pt idx="22">
                  <c:v>28</c:v>
                </c:pt>
                <c:pt idx="23">
                  <c:v>23</c:v>
                </c:pt>
                <c:pt idx="24">
                  <c:v>35</c:v>
                </c:pt>
                <c:pt idx="25">
                  <c:v>10</c:v>
                </c:pt>
                <c:pt idx="26">
                  <c:v>8</c:v>
                </c:pt>
                <c:pt idx="27">
                  <c:v>34</c:v>
                </c:pt>
                <c:pt idx="28">
                  <c:v>24</c:v>
                </c:pt>
                <c:pt idx="29">
                  <c:v>17</c:v>
                </c:pt>
                <c:pt idx="30">
                  <c:v>21</c:v>
                </c:pt>
                <c:pt idx="31">
                  <c:v>27</c:v>
                </c:pt>
                <c:pt idx="32">
                  <c:v>23</c:v>
                </c:pt>
                <c:pt idx="33">
                  <c:v>32</c:v>
                </c:pt>
                <c:pt idx="34">
                  <c:v>6</c:v>
                </c:pt>
                <c:pt idx="35">
                  <c:v>25</c:v>
                </c:pt>
                <c:pt idx="36">
                  <c:v>38</c:v>
                </c:pt>
                <c:pt idx="37">
                  <c:v>13</c:v>
                </c:pt>
                <c:pt idx="38">
                  <c:v>64</c:v>
                </c:pt>
                <c:pt idx="39">
                  <c:v>35</c:v>
                </c:pt>
                <c:pt idx="40">
                  <c:v>0</c:v>
                </c:pt>
                <c:pt idx="41">
                  <c:v>0</c:v>
                </c:pt>
                <c:pt idx="4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A2-4348-9931-B75AC0378625}"/>
            </c:ext>
          </c:extLst>
        </c:ser>
        <c:ser>
          <c:idx val="10"/>
          <c:order val="6"/>
          <c:tx>
            <c:strRef>
              <c:f>'all-level-5'!$L$1</c:f>
              <c:strCache>
                <c:ptCount val="1"/>
                <c:pt idx="0">
                  <c:v>k__Bacteria;p__Proteobacteria;c__Alphaproteobacteria;o__Rhizobiales;f__Rhizobiaceae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'all-level-5'!$L$2:$L$44</c:f>
              <c:numCache>
                <c:formatCode>General</c:formatCode>
                <c:ptCount val="4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A2-4348-9931-B75AC0378625}"/>
            </c:ext>
          </c:extLst>
        </c:ser>
        <c:ser>
          <c:idx val="9"/>
          <c:order val="7"/>
          <c:tx>
            <c:strRef>
              <c:f>'all-level-5'!$K$1</c:f>
              <c:strCache>
                <c:ptCount val="1"/>
                <c:pt idx="0">
                  <c:v>k__Bacteria;p__Proteobacteria;c__Alphaproteobacteria;o__Rhizobiales;f__Bradyrhizobiaceae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'all-level-5'!$K$2:$K$44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9A2-4348-9931-B75AC0378625}"/>
            </c:ext>
          </c:extLst>
        </c:ser>
        <c:ser>
          <c:idx val="8"/>
          <c:order val="8"/>
          <c:tx>
            <c:strRef>
              <c:f>'all-level-5'!$J$1</c:f>
              <c:strCache>
                <c:ptCount val="1"/>
                <c:pt idx="0">
                  <c:v>k__Bacteria;p__Proteobacteria;c__Alphaproteobacteria;o__Rhizobiales;__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'all-level-5'!$J$2:$J$44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A2-4348-9931-B75AC0378625}"/>
            </c:ext>
          </c:extLst>
        </c:ser>
        <c:ser>
          <c:idx val="7"/>
          <c:order val="9"/>
          <c:tx>
            <c:strRef>
              <c:f>'all-level-5'!$I$1</c:f>
              <c:strCache>
                <c:ptCount val="1"/>
                <c:pt idx="0">
                  <c:v>k__Bacteria;p__Proteobacteria;c__Alphaproteobacteria;__;__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'all-level-5'!$I$2:$I$44</c:f>
              <c:numCache>
                <c:formatCode>General</c:formatCode>
                <c:ptCount val="43"/>
                <c:pt idx="0">
                  <c:v>1058</c:v>
                </c:pt>
                <c:pt idx="1">
                  <c:v>3088</c:v>
                </c:pt>
                <c:pt idx="2">
                  <c:v>3032</c:v>
                </c:pt>
                <c:pt idx="3">
                  <c:v>2863</c:v>
                </c:pt>
                <c:pt idx="4">
                  <c:v>1265</c:v>
                </c:pt>
                <c:pt idx="5">
                  <c:v>1076</c:v>
                </c:pt>
                <c:pt idx="6">
                  <c:v>3158</c:v>
                </c:pt>
                <c:pt idx="7">
                  <c:v>2383</c:v>
                </c:pt>
                <c:pt idx="8">
                  <c:v>3928</c:v>
                </c:pt>
                <c:pt idx="9">
                  <c:v>2271</c:v>
                </c:pt>
                <c:pt idx="10">
                  <c:v>2317</c:v>
                </c:pt>
                <c:pt idx="11">
                  <c:v>7056</c:v>
                </c:pt>
                <c:pt idx="12">
                  <c:v>2845</c:v>
                </c:pt>
                <c:pt idx="13">
                  <c:v>3707</c:v>
                </c:pt>
                <c:pt idx="14">
                  <c:v>1664</c:v>
                </c:pt>
                <c:pt idx="15">
                  <c:v>2110</c:v>
                </c:pt>
                <c:pt idx="16">
                  <c:v>1766</c:v>
                </c:pt>
                <c:pt idx="17">
                  <c:v>2912</c:v>
                </c:pt>
                <c:pt idx="18">
                  <c:v>3998</c:v>
                </c:pt>
                <c:pt idx="19">
                  <c:v>2954</c:v>
                </c:pt>
                <c:pt idx="20">
                  <c:v>4382</c:v>
                </c:pt>
                <c:pt idx="21">
                  <c:v>4149</c:v>
                </c:pt>
                <c:pt idx="22">
                  <c:v>1845</c:v>
                </c:pt>
                <c:pt idx="23">
                  <c:v>2614</c:v>
                </c:pt>
                <c:pt idx="24">
                  <c:v>3201</c:v>
                </c:pt>
                <c:pt idx="25">
                  <c:v>4486</c:v>
                </c:pt>
                <c:pt idx="26">
                  <c:v>3089</c:v>
                </c:pt>
                <c:pt idx="27">
                  <c:v>3036</c:v>
                </c:pt>
                <c:pt idx="28">
                  <c:v>1521</c:v>
                </c:pt>
                <c:pt idx="29">
                  <c:v>1889</c:v>
                </c:pt>
                <c:pt idx="30">
                  <c:v>3771</c:v>
                </c:pt>
                <c:pt idx="31">
                  <c:v>2827</c:v>
                </c:pt>
                <c:pt idx="32">
                  <c:v>3396</c:v>
                </c:pt>
                <c:pt idx="33">
                  <c:v>5414</c:v>
                </c:pt>
                <c:pt idx="34">
                  <c:v>1346</c:v>
                </c:pt>
                <c:pt idx="35">
                  <c:v>3692</c:v>
                </c:pt>
                <c:pt idx="36">
                  <c:v>3813</c:v>
                </c:pt>
                <c:pt idx="37">
                  <c:v>2137</c:v>
                </c:pt>
                <c:pt idx="38">
                  <c:v>3404</c:v>
                </c:pt>
                <c:pt idx="39">
                  <c:v>2948</c:v>
                </c:pt>
                <c:pt idx="40">
                  <c:v>1103</c:v>
                </c:pt>
                <c:pt idx="41">
                  <c:v>2044</c:v>
                </c:pt>
                <c:pt idx="42">
                  <c:v>3392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9A2-4348-9931-B75AC0378625}"/>
            </c:ext>
          </c:extLst>
        </c:ser>
        <c:ser>
          <c:idx val="6"/>
          <c:order val="10"/>
          <c:tx>
            <c:strRef>
              <c:f>'all-level-5'!$H$1</c:f>
              <c:strCache>
                <c:ptCount val="1"/>
                <c:pt idx="0">
                  <c:v>k__Bacteria;p__Proteobacteria;__;__;__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'all-level-5'!$H$2:$H$44</c:f>
              <c:numCache>
                <c:formatCode>General</c:formatCode>
                <c:ptCount val="43"/>
                <c:pt idx="0">
                  <c:v>1247</c:v>
                </c:pt>
                <c:pt idx="1">
                  <c:v>953</c:v>
                </c:pt>
                <c:pt idx="2">
                  <c:v>1041</c:v>
                </c:pt>
                <c:pt idx="3">
                  <c:v>2115</c:v>
                </c:pt>
                <c:pt idx="4">
                  <c:v>354</c:v>
                </c:pt>
                <c:pt idx="5">
                  <c:v>351</c:v>
                </c:pt>
                <c:pt idx="6">
                  <c:v>1319</c:v>
                </c:pt>
                <c:pt idx="7">
                  <c:v>1945</c:v>
                </c:pt>
                <c:pt idx="8">
                  <c:v>1594</c:v>
                </c:pt>
                <c:pt idx="9">
                  <c:v>1318</c:v>
                </c:pt>
                <c:pt idx="10">
                  <c:v>1605</c:v>
                </c:pt>
                <c:pt idx="11">
                  <c:v>1854</c:v>
                </c:pt>
                <c:pt idx="12">
                  <c:v>662</c:v>
                </c:pt>
                <c:pt idx="13">
                  <c:v>2595</c:v>
                </c:pt>
                <c:pt idx="14">
                  <c:v>1568</c:v>
                </c:pt>
                <c:pt idx="15">
                  <c:v>743</c:v>
                </c:pt>
                <c:pt idx="16">
                  <c:v>604</c:v>
                </c:pt>
                <c:pt idx="17">
                  <c:v>2843</c:v>
                </c:pt>
                <c:pt idx="18">
                  <c:v>1594</c:v>
                </c:pt>
                <c:pt idx="19">
                  <c:v>1056</c:v>
                </c:pt>
                <c:pt idx="20">
                  <c:v>1888</c:v>
                </c:pt>
                <c:pt idx="21">
                  <c:v>1572</c:v>
                </c:pt>
                <c:pt idx="22">
                  <c:v>895</c:v>
                </c:pt>
                <c:pt idx="23">
                  <c:v>933</c:v>
                </c:pt>
                <c:pt idx="24">
                  <c:v>998</c:v>
                </c:pt>
                <c:pt idx="25">
                  <c:v>1538</c:v>
                </c:pt>
                <c:pt idx="26">
                  <c:v>924</c:v>
                </c:pt>
                <c:pt idx="27">
                  <c:v>1361</c:v>
                </c:pt>
                <c:pt idx="28">
                  <c:v>1337</c:v>
                </c:pt>
                <c:pt idx="29">
                  <c:v>1080</c:v>
                </c:pt>
                <c:pt idx="30">
                  <c:v>1332</c:v>
                </c:pt>
                <c:pt idx="31">
                  <c:v>1239</c:v>
                </c:pt>
                <c:pt idx="32">
                  <c:v>912</c:v>
                </c:pt>
                <c:pt idx="33">
                  <c:v>1036</c:v>
                </c:pt>
                <c:pt idx="34">
                  <c:v>549</c:v>
                </c:pt>
                <c:pt idx="35">
                  <c:v>972</c:v>
                </c:pt>
                <c:pt idx="36">
                  <c:v>1321</c:v>
                </c:pt>
                <c:pt idx="37">
                  <c:v>544</c:v>
                </c:pt>
                <c:pt idx="38">
                  <c:v>1916</c:v>
                </c:pt>
                <c:pt idx="39">
                  <c:v>1318</c:v>
                </c:pt>
                <c:pt idx="40">
                  <c:v>494</c:v>
                </c:pt>
                <c:pt idx="41">
                  <c:v>723</c:v>
                </c:pt>
                <c:pt idx="42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A2-4348-9931-B75AC0378625}"/>
            </c:ext>
          </c:extLst>
        </c:ser>
        <c:ser>
          <c:idx val="5"/>
          <c:order val="11"/>
          <c:tx>
            <c:strRef>
              <c:f>'all-level-5'!$G$1</c:f>
              <c:strCache>
                <c:ptCount val="1"/>
                <c:pt idx="0">
                  <c:v>k__Bacteria;p__Firmicutes;c__Clostridia;o__Clostridiales;f__Ruminococcaceae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'all-level-5'!$G$2:$G$44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9A2-4348-9931-B75AC0378625}"/>
            </c:ext>
          </c:extLst>
        </c:ser>
        <c:ser>
          <c:idx val="4"/>
          <c:order val="12"/>
          <c:tx>
            <c:strRef>
              <c:f>'all-level-5'!$F$1</c:f>
              <c:strCache>
                <c:ptCount val="1"/>
                <c:pt idx="0">
                  <c:v>k__Bacteria;p__Firmicutes;c__Clostridia;o__Clostridiales;f__Lachnospiraceae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'all-level-5'!$F$2:$F$44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9A2-4348-9931-B75AC0378625}"/>
            </c:ext>
          </c:extLst>
        </c:ser>
        <c:ser>
          <c:idx val="3"/>
          <c:order val="13"/>
          <c:tx>
            <c:strRef>
              <c:f>'all-level-5'!$E$1</c:f>
              <c:strCache>
                <c:ptCount val="1"/>
                <c:pt idx="0">
                  <c:v>k__Bacteria;p__Firmicutes;c__Clostridia;o__Clostridiales;__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'all-level-5'!$E$2:$E$44</c:f>
              <c:numCache>
                <c:formatCode>General</c:formatCode>
                <c:ptCount val="43"/>
                <c:pt idx="0">
                  <c:v>0</c:v>
                </c:pt>
                <c:pt idx="1">
                  <c:v>49</c:v>
                </c:pt>
                <c:pt idx="2">
                  <c:v>0</c:v>
                </c:pt>
                <c:pt idx="3">
                  <c:v>481</c:v>
                </c:pt>
                <c:pt idx="4">
                  <c:v>6</c:v>
                </c:pt>
                <c:pt idx="5">
                  <c:v>31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0</c:v>
                </c:pt>
                <c:pt idx="11">
                  <c:v>65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102</c:v>
                </c:pt>
                <c:pt idx="17">
                  <c:v>16</c:v>
                </c:pt>
                <c:pt idx="18">
                  <c:v>12</c:v>
                </c:pt>
                <c:pt idx="19">
                  <c:v>7</c:v>
                </c:pt>
                <c:pt idx="20">
                  <c:v>32</c:v>
                </c:pt>
                <c:pt idx="21">
                  <c:v>18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348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A2-4348-9931-B75AC0378625}"/>
            </c:ext>
          </c:extLst>
        </c:ser>
        <c:ser>
          <c:idx val="2"/>
          <c:order val="14"/>
          <c:tx>
            <c:strRef>
              <c:f>'all-level-5'!$D$1</c:f>
              <c:strCache>
                <c:ptCount val="1"/>
                <c:pt idx="0">
                  <c:v>k__Bacteria;p__Firmicutes;__;__;__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'all-level-5'!$D$2:$D$44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9A2-4348-9931-B75AC0378625}"/>
            </c:ext>
          </c:extLst>
        </c:ser>
        <c:ser>
          <c:idx val="1"/>
          <c:order val="15"/>
          <c:tx>
            <c:strRef>
              <c:f>'all-level-5'!$C$1</c:f>
              <c:strCache>
                <c:ptCount val="1"/>
                <c:pt idx="0">
                  <c:v>k__Bacteria;p__Bacteroidetes;__;__;__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'all-level-5'!$C$2:$C$44</c:f>
              <c:numCache>
                <c:formatCode>General</c:formatCode>
                <c:ptCount val="43"/>
                <c:pt idx="0">
                  <c:v>0</c:v>
                </c:pt>
                <c:pt idx="1">
                  <c:v>46</c:v>
                </c:pt>
                <c:pt idx="2">
                  <c:v>0</c:v>
                </c:pt>
                <c:pt idx="3">
                  <c:v>43</c:v>
                </c:pt>
                <c:pt idx="4">
                  <c:v>15</c:v>
                </c:pt>
                <c:pt idx="5">
                  <c:v>18</c:v>
                </c:pt>
                <c:pt idx="6">
                  <c:v>12</c:v>
                </c:pt>
                <c:pt idx="7">
                  <c:v>2</c:v>
                </c:pt>
                <c:pt idx="8">
                  <c:v>0</c:v>
                </c:pt>
                <c:pt idx="9">
                  <c:v>14</c:v>
                </c:pt>
                <c:pt idx="10">
                  <c:v>3</c:v>
                </c:pt>
                <c:pt idx="11">
                  <c:v>0</c:v>
                </c:pt>
                <c:pt idx="12">
                  <c:v>21</c:v>
                </c:pt>
                <c:pt idx="13">
                  <c:v>2</c:v>
                </c:pt>
                <c:pt idx="14">
                  <c:v>0</c:v>
                </c:pt>
                <c:pt idx="15">
                  <c:v>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8</c:v>
                </c:pt>
                <c:pt idx="21">
                  <c:v>6</c:v>
                </c:pt>
                <c:pt idx="22">
                  <c:v>0</c:v>
                </c:pt>
                <c:pt idx="23">
                  <c:v>4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6</c:v>
                </c:pt>
                <c:pt idx="28">
                  <c:v>0</c:v>
                </c:pt>
                <c:pt idx="29">
                  <c:v>39</c:v>
                </c:pt>
                <c:pt idx="30">
                  <c:v>14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</c:v>
                </c:pt>
                <c:pt idx="35">
                  <c:v>0</c:v>
                </c:pt>
                <c:pt idx="36">
                  <c:v>9</c:v>
                </c:pt>
                <c:pt idx="37">
                  <c:v>5</c:v>
                </c:pt>
                <c:pt idx="38">
                  <c:v>0</c:v>
                </c:pt>
                <c:pt idx="39">
                  <c:v>14</c:v>
                </c:pt>
                <c:pt idx="40">
                  <c:v>5</c:v>
                </c:pt>
                <c:pt idx="41">
                  <c:v>20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9A2-4348-9931-B75AC0378625}"/>
            </c:ext>
          </c:extLst>
        </c:ser>
        <c:ser>
          <c:idx val="0"/>
          <c:order val="16"/>
          <c:tx>
            <c:strRef>
              <c:f>'all-level-5'!$B$1</c:f>
              <c:strCache>
                <c:ptCount val="1"/>
                <c:pt idx="0">
                  <c:v>k__Bacteria;__;__;__;__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'all-level-5'!$A$2:$A$44</c:f>
              <c:strCache>
                <c:ptCount val="4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B1</c:v>
                </c:pt>
                <c:pt idx="11">
                  <c:v>B2</c:v>
                </c:pt>
                <c:pt idx="12">
                  <c:v>B3</c:v>
                </c:pt>
                <c:pt idx="13">
                  <c:v>C1</c:v>
                </c:pt>
                <c:pt idx="14">
                  <c:v>C2</c:v>
                </c:pt>
                <c:pt idx="15">
                  <c:v>C3</c:v>
                </c:pt>
                <c:pt idx="16">
                  <c:v>C4</c:v>
                </c:pt>
                <c:pt idx="17">
                  <c:v>C5</c:v>
                </c:pt>
                <c:pt idx="18">
                  <c:v>D1</c:v>
                </c:pt>
                <c:pt idx="19">
                  <c:v>D2</c:v>
                </c:pt>
                <c:pt idx="20">
                  <c:v>D3</c:v>
                </c:pt>
                <c:pt idx="21">
                  <c:v>D4</c:v>
                </c:pt>
                <c:pt idx="22">
                  <c:v>D5</c:v>
                </c:pt>
                <c:pt idx="23">
                  <c:v>E1</c:v>
                </c:pt>
                <c:pt idx="24">
                  <c:v>E2</c:v>
                </c:pt>
                <c:pt idx="25">
                  <c:v>E3</c:v>
                </c:pt>
                <c:pt idx="26">
                  <c:v>E4</c:v>
                </c:pt>
                <c:pt idx="27">
                  <c:v>E6</c:v>
                </c:pt>
                <c:pt idx="28">
                  <c:v>E7</c:v>
                </c:pt>
                <c:pt idx="29">
                  <c:v>F1</c:v>
                </c:pt>
                <c:pt idx="30">
                  <c:v>F2</c:v>
                </c:pt>
                <c:pt idx="31">
                  <c:v>G1</c:v>
                </c:pt>
                <c:pt idx="32">
                  <c:v>G2</c:v>
                </c:pt>
                <c:pt idx="33">
                  <c:v>G3</c:v>
                </c:pt>
                <c:pt idx="34">
                  <c:v>G4</c:v>
                </c:pt>
                <c:pt idx="35">
                  <c:v>G5</c:v>
                </c:pt>
                <c:pt idx="36">
                  <c:v>G6</c:v>
                </c:pt>
                <c:pt idx="37">
                  <c:v>G7</c:v>
                </c:pt>
                <c:pt idx="38">
                  <c:v>G8</c:v>
                </c:pt>
                <c:pt idx="39">
                  <c:v>G9</c:v>
                </c:pt>
                <c:pt idx="40">
                  <c:v>H1</c:v>
                </c:pt>
                <c:pt idx="41">
                  <c:v>H2</c:v>
                </c:pt>
                <c:pt idx="42">
                  <c:v>H3</c:v>
                </c:pt>
              </c:strCache>
            </c:strRef>
          </c:cat>
          <c:val>
            <c:numRef>
              <c:f>'all-level-5'!$B$2:$B$44</c:f>
              <c:numCache>
                <c:formatCode>General</c:formatCode>
                <c:ptCount val="43"/>
                <c:pt idx="0">
                  <c:v>3220</c:v>
                </c:pt>
                <c:pt idx="1">
                  <c:v>1019</c:v>
                </c:pt>
                <c:pt idx="2">
                  <c:v>3329</c:v>
                </c:pt>
                <c:pt idx="3">
                  <c:v>1145</c:v>
                </c:pt>
                <c:pt idx="4">
                  <c:v>1949</c:v>
                </c:pt>
                <c:pt idx="5">
                  <c:v>1125</c:v>
                </c:pt>
                <c:pt idx="6">
                  <c:v>254</c:v>
                </c:pt>
                <c:pt idx="7">
                  <c:v>701</c:v>
                </c:pt>
                <c:pt idx="8">
                  <c:v>510</c:v>
                </c:pt>
                <c:pt idx="9">
                  <c:v>323</c:v>
                </c:pt>
                <c:pt idx="10">
                  <c:v>1686</c:v>
                </c:pt>
                <c:pt idx="11">
                  <c:v>366</c:v>
                </c:pt>
                <c:pt idx="12">
                  <c:v>2444</c:v>
                </c:pt>
                <c:pt idx="13">
                  <c:v>151</c:v>
                </c:pt>
                <c:pt idx="14">
                  <c:v>60</c:v>
                </c:pt>
                <c:pt idx="15">
                  <c:v>1439</c:v>
                </c:pt>
                <c:pt idx="16">
                  <c:v>382</c:v>
                </c:pt>
                <c:pt idx="17">
                  <c:v>212</c:v>
                </c:pt>
                <c:pt idx="18">
                  <c:v>508</c:v>
                </c:pt>
                <c:pt idx="19">
                  <c:v>531</c:v>
                </c:pt>
                <c:pt idx="20">
                  <c:v>619</c:v>
                </c:pt>
                <c:pt idx="21">
                  <c:v>4646</c:v>
                </c:pt>
                <c:pt idx="22">
                  <c:v>414</c:v>
                </c:pt>
                <c:pt idx="23">
                  <c:v>1555</c:v>
                </c:pt>
                <c:pt idx="24">
                  <c:v>198</c:v>
                </c:pt>
                <c:pt idx="25">
                  <c:v>55</c:v>
                </c:pt>
                <c:pt idx="26">
                  <c:v>6091</c:v>
                </c:pt>
                <c:pt idx="27">
                  <c:v>2360</c:v>
                </c:pt>
                <c:pt idx="28">
                  <c:v>3216</c:v>
                </c:pt>
                <c:pt idx="29">
                  <c:v>1219</c:v>
                </c:pt>
                <c:pt idx="30">
                  <c:v>315</c:v>
                </c:pt>
                <c:pt idx="31">
                  <c:v>1786</c:v>
                </c:pt>
                <c:pt idx="32">
                  <c:v>558</c:v>
                </c:pt>
                <c:pt idx="33">
                  <c:v>140</c:v>
                </c:pt>
                <c:pt idx="34">
                  <c:v>2687</c:v>
                </c:pt>
                <c:pt idx="35">
                  <c:v>656</c:v>
                </c:pt>
                <c:pt idx="36">
                  <c:v>295</c:v>
                </c:pt>
                <c:pt idx="37">
                  <c:v>3657</c:v>
                </c:pt>
                <c:pt idx="38">
                  <c:v>584</c:v>
                </c:pt>
                <c:pt idx="39">
                  <c:v>3187</c:v>
                </c:pt>
                <c:pt idx="40">
                  <c:v>3713</c:v>
                </c:pt>
                <c:pt idx="41">
                  <c:v>3094</c:v>
                </c:pt>
                <c:pt idx="42">
                  <c:v>1787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9A2-4348-9931-B75AC0378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57319608"/>
        <c:axId val="457321904"/>
      </c:barChart>
      <c:catAx>
        <c:axId val="45731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21904"/>
        <c:crosses val="autoZero"/>
        <c:auto val="1"/>
        <c:lblAlgn val="ctr"/>
        <c:lblOffset val="100"/>
        <c:noMultiLvlLbl val="0"/>
      </c:catAx>
      <c:valAx>
        <c:axId val="45732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1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7T19:27:18.8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4525 2404,'-486'-21,"244"-1,-828-93,1003 106,50 6,16 2,3 0,33 1,-31 0,102 0,64 1,49 3,1018 11,-1100-15,-100-2,-35 2,0 0,-1 0,1 0,0 0,-1-1,1 1,0-1,-1 1,3-2,-4 2,0 0,0 0,0 0,0 0,0 0,0 0,0-1,0 1,0 0,0 0,0 0,0 0,0 0,0 0,0 0,0 0,0-1,0 1,0 0,0 0,0 0,0 0,0 0,0 0,0 0,0-1,0 1,0 0,0 0,0 0,0 0,0 0,0 0,0 0,0 0,0 0,0-1,-7-4,-32-9,-108-25,-89-9,-454-62,-3 21,651 84,124 16,52 3,183 11,81 8,-350-27,-45-5,-2 0,-12 1,-161 0,140-2,-433-15,82 2,317 13,49 1,17-1,0 0,0 0,0 0,0 0,0 0,0 0,0 0,0 0,0 0,1 0,-1 0,0 0,0 0,0 0,0 0,0 1,0-1,0 0,0 0,0 0,0 0,0 0,0 0,0 0,0 0,-1 0,1 0,0 0,31 3,-29-3,84 8,481 37,-535-43,117 14,-129-10,-20-6,0 0,0 0,0 0,1 0,-1 0,0 0,0 0,0 0,0 0,0 1,0-1,0 0,1 0,-1 0,0 0,0 0,0 0,0 0,0 1,0-1,0 0,0 0,0 0,0 0,0 0,0 0,0 1,0-1,0 0,0 0,0 0,0 0,0 0,0 0,0 1,0-1,0 0,0 0,0 0,0 0,0 0,0 0,0 1,0-1,0 0,-1 0,1 0,0 0,0 0,0 0,0 0,0 0,0 0,0 1,-1-1,-4 2,0 0,0-1,0 1,0-1,-7 1,-95 10,-63-3,20-2,-296 14,6 21,344-27,86-14,0 1,-15 6,25-8,0 0,0 0,0 0,0 0,0 0,0 0,-1 0,1 0,0 0,0 0,0 0,0 0,0 0,0 0,0 0,-1 0,1 0,0 0,0 0,0 0,0 0,0 1,0-1,0 0,0 0,0 0,0 0,0 0,0 0,-1 0,1 0,0 1,0-1,0 0,0 0,0 0,0 0,0 0,0 0,0 0,0 1,0-1,0 0,0 0,0 0,0 0,1 0,9 3,23-1,51-3,-38 0,61-1,108-3,-5-12,-199 16,0-1,-1 0,15-5,-24 7,-1 0,0-1,1 1,-1 0,1 0,-1 0,0 0,1-1,-1 1,0 0,1 0,-1-1,0 1,1 0,-1 0,0-1,0 1,1 0,-1-1,0 1,0 0,1-2,-2 2,1 0,0-1,0 1,-1-1,1 1,0 0,-1-1,1 1,0 0,-1-1,1 1,-1 0,1 0,-1-1,1 1,0 0,-1 0,1 0,-1 0,1 0,-1-1,-16-2,1 0,-22-1,-101-4,-57 3,-651 10,829-4,8-1,29-1,-16 1,659-35,-632 34,46-3,-70 4,0-1,0 1,0-1,9-3,-14 4,-1 0,0 0,0 0,0 0,0 0,1 0,-1 0,0 0,0 0,0 0,0-1,0 1,1 0,-1 0,0 0,0 0,0 0,0-1,0 1,0 0,0 0,0 0,0 0,1 0,-1-1,0 1,0 0,0 0,0 0,0 0,0-1,0 1,0 0,0 0,0 0,0-1,0 1,0 0,-1 0,1-1,-1 0,0 0,1 1,-1-1,0 0,0 1,1-1,-1 1,0-1,-2 0,-12-5,0 0,-18-3,-89-20,-516-70,624 97,-124-16,135 17,0 1,0-1,0 0,0 1,-4-3,7 3,0 0,0 0,0 0,0 0,0 0,0 0,0 0,0 0,0 0,0-1,0 1,0 0,0 0,0 0,0 0,0 0,0 0,0 0,0 0,0 0,0 0,0-1,0 1,0 0,0 0,0 0,0 0,0 0,0 0,0 0,0 0,0 0,0 0,0 0,0 0,0-1,0 1,0 0,0 0,0 0,0 0,1 0,-1 0,0 0,0 0,0 0,0 0,0 0,0 0,0 0,0 0,0 0,0 0,0 0,1 0,-1 0,14-4,37-4,105-1,-111 8,369-5,-373 7,-35 0,-12 0,-115 5,83-5,-801 6,810-8,28 1,2 0,16 0,91 0,304 4,-356-2,89 17,-144-19,48 12,-46-11,0 0,0 1,0-1,0 0,0 1,0 0,0 0,-1-1,1 2,4 3,-7-5,1-1,-1 0,0 1,0-1,1 1,-1-1,0 1,0-1,0 1,0-1,0 1,0-1,1 1,-1-1,0 1,0-1,-1 1,1-1,0 1,0 0,0-1,0 1,0-1,0 0,-1 1,1-1,0 1,0-1,-1 1,1-1,0 1,-1-1,1 0,-1 1,1-1,-8 6,1 0,-1-1,1 0,-1-1,-1 0,-10 4,0 0,-44 20,24-12,1 2,-63 39,101-56,-4 1,-1 1,1 1,0-1,1 0,-7 8,10-11,-1 1,1-1,0 1,-1 0,1-1,0 1,0-1,0 1,-1-1,1 1,0 0,0-1,0 1,0 0,0-1,0 1,0-1,0 1,0 0,0-1,1 2,0-1,-1 0,1 0,0 0,0-1,-1 1,1 0,0 0,0 0,0-1,0 1,0 0,0-1,0 1,1-1,0 1,16 4,-1 0,1-1,0-1,21 1,-9-1,108 12,1007 63,-1144-78,-3 0,-9 0,-25 1,-69-2,-287 7,-2 31,355-29,33-5,9-1,9 0,0 0,-1-1,25-1,-8 0,75 0,36 0,712-2,-797 3,-53 0,-5 0,-17 1,-78 5,-61-1,-500 5,484-9,330-3,3 2,50 6,725 25,-763-25,-49 3,-106-9,-1 1,20 5,-29-4,-6-1,-17 2,-93 3,-95-2,-90-3,-68-6,-1411-22,1733 24,42 1,6 0,23-2,78-3,64 0,1025-6,-1139 12,-254 2,1 5,-868 32,1041-38,57-1,-26 0,114-1,81 2,76 5,64 4,101-1,410 14,-9 38,-673-39,-76-6,-76-10,-19-6,0 0,0 0,0 0,0 0,-1 0,1 0,0 0,0 0,0 0,0 0,0 0,0 0,0 0,0 0,0 0,-1 1,1-1,0 0,0 0,0 0,0 0,0 0,0 0,0 0,0 0,0 0,0 0,0 1,0-1,0 0,0 0,-1 0,1 0,0 0,0 0,0 0,0 0,0 1,0-1,0 0,0 0,0 0,0 0,1 0,-1 0,0 0,0 0,0 1,0-1,0 0,0 0,0 0,0 0,0 0,0 0,0 0,0 0,0 0,0 0,0 1,1-1,-1 0,0 0,0 0,0 0,0 0,0 0,-13 2,0 0,-24 0,-100 1,-897 21,997-22,32-2,20 1,182-1,-22 0,627-1,-974-1,-73-1,-130 0,-174-2,327-2,82-3,134 9,0 0,0 0,0 0,-9-4,15 5,0 0,0 0,0 0,-1 0,1 0,0 0,0 0,0 0,-1-1,1 1,0 0,0 0,0 0,-1 0,1 0,0 0,0-1,0 1,0 0,0 0,0 0,-1-1,1 1,0 0,0 0,0 0,0-1,0 1,0 0,0 0,0 0,0-1,0 1,0 0,0 0,0 0,0-1,0 1,0 0,0 0,0-1,0 1,0 0,1 0,-1 0,0 0,0-1,0 1,0 0,0 0,0 0,1 0,-1-1,0 1,0 0,0 0,0 0,1 0,-1 0,11-5,-1 0,1 2,18-5,-24 6,151-37,74-13,53-14,38-5,1323-168,-1440 221,-191 17,186-22,-174 18,-21 2,-13 0,-86 1,64 2,-71 0,-450 10,513-8,-70 13,93-9,16-6,0 0,0 0,0 0,0 0,0 0,0 0,0 0,-1 0,1 0,0 0,0 0,0 0,0 0,0 0,0 1,0-1,0 0,0 0,0 0,0 0,0 0,0 0,0 0,0 0,0 0,0 0,0 1,0-1,0 0,0 0,0 0,0 0,0 0,0 0,0 0,0 0,0 0,0 1,0-1,0 0,0 0,0 0,0 0,0 0,0 0,0 0,0 0,0 0,0 0,0 0,1 0,-1 0,0 1,0-1,0 0,0 0,0 0,0 0,0 0,0 0,0 0,5 1,0 0,-1 0,1 0,6 0,73 4,54-4,456-17,-456 11,-34 1,-75 2,-24 1,-6 0,-44-5,40 5,-138-13,-88-3,-64-2,-159-5,-207-13,519 23,133 13,0 0,0-1,0 0,1 0,-17-7,24 8,1 1,-1 0,1 0,-1-1,1 1,0 0,-1-1,1 1,-1 0,1-1,0 1,0-1,-1 1,1 0,0-1,0 1,-1-1,1 1,0-1,0 1,0-1,0 1,0-1,0 1,0-1,0 0,0 0,0 0,1 0,-1 0,1 0,0 0,-1 0,1 0,0 0,-1 0,1 1,0-1,0 0,0 0,1 0,10-6,0 1,0 1,0 0,16-4,107-25,287-32,0 27,-357 34,-63 5,-2 0,-9-1,-19 0,-101 3,122-2,-1-1,1 0,-11-2,10-1,8 3,-1 1,1 0,0 0,0-1,0 1,0 0,0 0,0-1,0 1,0 0,0 0,0-1,0 1,0 0,0 0,0-1,0 1,0 0,0 0,0 0,0-1,0 1,1 0,-1 0,0-1,2-1,0 0,0 0,0 0,0 0,0 1,0-1,0 1,1-1,-1 1,5-2,31-11,-36 13,70-18,-61 17,-1 0,1 1,-1 1,1-1,12 3,-21-2,0 0,0 0,0 1,0-1,0 1,0 0,0-1,0 1,-1 0,1 0,0 0,0 0,-1 1,1-1,-1 0,1 1,-1-1,3 3,-3-2,0 1,0-1,0 0,0 1,0-1,-1 1,1-1,-1 1,0 0,1-1,-1 1,-1 4,0 3,-1 1,-1-1,1 0,-2 0,1 0,-7 11,-65 103,53-91,2 0,-28 60,46-87,-1 0,2 0,-1 0,-1 12,2-16,1 0,0-1,0 1,1 0,-1 0,0 0,0-1,1 1,-1 0,1-1,0 1,-1 0,1-1,0 1,0-1,0 1,0-1,0 1,1-1,-1 0,2 2,0-1,1 1,0-1,-1 0,1 0,0 0,0-1,9 3,32 3,-44-6,174 10,-91-7,74 3,138 10,-287-17,14 2,0 1,42 10,-55-9,-10-4,0 0,0 0,0 1,0-1,0 0,0 0,0 0,0 0,0 0,0 0,0 0,0 0,0 0,0 1,0-1,0 0,0 0,0 0,0 0,0 0,0 0,0 0,0 1,0-1,0 0,0 0,0 0,0 0,0 0,0 0,0 0,0 0,0 1,0-1,0 0,0 0,0 0,0 0,0 0,-1 0,1 0,0 0,0 0,0 0,0 0,0 0,0 0,0 0,-1 0,-3 2,-1 0,-1-1,1 0,0 0,-7-1,-76 6,-11-1,-201 15,6 19,286-37,-14 2,0 1,-40 14,61-19,1 0,-1 0,0 1,1-1,-1 0,0 0,1 1,-1-1,1 1,-1-1,1 0,-1 1,1-1,-1 1,1-1,-1 1,1-1,0 1,-1-1,0 2,2-1,-1-1,0 0,1 1,-1-1,1 0,-1 1,1-1,-1 0,1 0,-1 0,1 1,-1-1,1 0,-1 0,1 0,-1 0,1 0,-1 0,1 0,-1 0,1 0,-1 0,1 0,-1 0,1 0,13-2,-1-1,0 0,23-7,-15 3,174-61,88-25,-228 79,-90 23,-1 1,-41 19,69-26,-4 2,0 0,1 1,-20 12,31-18,-1 1,0-1,0 1,0 0,1-1,-1 1,0 0,1-1,-1 1,0 0,1 0,-1-1,1 1,-1 0,1 0,-1 0,1 0,0 0,0 0,-1 1,1-2,0 0,0 1,1-1,-1 0,0 1,0-1,0 0,1 1,-1-1,0 0,0 0,1 1,-1-1,0 0,0 0,1 1,-1-1,0 0,1 0,13 4,13-1,32-2,-36-1,173 5,0 9,221 45,-415-59,31 6,-1 1,60 21,-90-27,1 0,-1 0,0 0,0 0,0 0,0 1,0-1,0 1,1 1,-2-3,-1 1,0-1,0 0,0 0,0 1,0-1,0 0,0 0,1 1,-1-1,0 0,0 0,0 1,0-1,0 0,0 0,0 1,0-1,0 0,0 0,-1 1,1-1,0 0,0 0,0 1,0-1,0 0,0 0,0 0,-1 1,0 0,0 0,0-1,0 1,0 0,0-1,-1 1,1 0,0-1,0 0,-2 1,-13 2,-29 3,-59-1,-51-5,-956-16,1085 15,24-1,5-1,4-1,1 1,0 0,-1 0,1 1,9-2,47-5,-30 4,77-17,-105 22,-6 2,-12 4,8-4,-17 9,-102 54,103-53,2 1,-1 1,2 0,-19 19,11-3,24-28,-1-1,1 1,0 1,0-1,0 0,0 0,0 0,0 1,1-1,-1 0,1 0,-1 4,1-5,1 0,-1 0,0 0,0 0,0 0,1 0,-1 0,1-1,-1 1,1 0,-1 0,1 0,-1-1,1 1,0 0,-1-1,1 1,0 0,-1-1,1 1,0-1,0 1,0-1,0 1,-1-1,3 1,2 0,1 0,-1 0,10 1,29 0,-1-2,48-6,86-19,-173 25,14-3,-10 2,0 0,0 0,14-6,-20 5,-9 1,-92-1,60 2,-50 0,-234-5,280 2,32-1,11 3,0 1,0 0,-1 0,1 0,0 0,0-1,0 1,0 0,0 0,0 0,-1-1,1 1,0 0,0 0,0 0,0-1,0 1,0 0,0 0,0 0,0-1,0 1,0 0,0 0,0 0,0-1,0 1,1-2,0 1,0 0,0-1,0 1,0 0,0 0,1 0,-1 0,2-1,15-11,36-19,-36 23,0-1,27-22,-43 30,0 0,0 0,0 0,0 0,3-5,-5 7,1 0,-1-1,0 1,0-1,0 1,1-1,-1 1,0-1,0 1,0-1,0 1,0-1,0 1,0-1,0 1,0-1,0 1,0-1,0 1,0 0,0-1,-1 1,1-1,0 1,0-1,-1 1,1-1,0 1,0 0,-1-1,1 1,0 0,-1-1,1 1,-1 0,1-1,0 1,-1 0,1 0,-1-1,0 1,-2-1,1 0,-1 0,0 1,0-1,0 1,0 0,0-1,0 1,0 1,0-1,0 0,0 1,-6 1,4 1,5-3,0 1,1-1,-1 0,0 0,0 1,0-1,0 0,1 0,-1 0,0 0,0 1,0-1,1 0,-1 0,0 0,0 0,1 0,-1 0,0 0,0 1,1-1,-1 0,0 0,0 0,1 0,-1 0,1 0,20 3,0-1,40-2,-22 0,31 1,270-4,-325 2,-7 1,1 0,-1-1,14-3,-20 2,-6 1,-10 0,-1 0,1 1,-25 3,11 1,0 1,1 1,0 1,0 2,-42 18,49-17,0 0,2 2,-1 0,1 1,1 1,0 0,-26 31,34-34,0 0,-12 24,18-30,0 0,1 0,0 1,0 0,1-1,-1 1,1 0,0-1,1 8,0-10,0-1,0 0,0 0,1 0,-1 0,1 0,0-1,0 1,-1 0,1 0,0 0,0 0,1-1,-1 1,0-1,0 1,1-1,-1 1,1-1,0 0,-1 1,1-1,0 0,3 1,3 1,0 0,0 0,1-1,14 3,36 2,0-3,63-2,-70-2,7 0,108-1,-115-1,57-11,-104 12,0 0,-1 0,1 0,5-2,-10 3,0 0,0 0,0 0,0 0,0 0,0 0,0 0,0 0,0 0,0 0,0 0,0-1,1 1,-1 0,0 0,0 0,0 0,0 0,0 0,0 0,0 0,0 0,0 0,0 0,0 0,0 0,0 0,0 0,0-1,0 1,0 0,0 0,0 0,0 0,0 0,0 0,0 0,0 0,0 0,0 0,0 0,0 0,0-1,0 1,0 0,0 0,0 0,0 0,0 0,0 0,0 0,0 0,-1 0,1 0,0 0,0 0,0 0,0 0,0 0,-11-4,-120-12,102 14,-123-12,145 14,-366-39,4-17,239 26,120 28,-60-19,62 18,1 0,0 0,0-1,0 0,0-1,-7-5,12 9,1-1,-1 1,1 0,0-1,-1 1,1-1,0 0,0 1,0-1,0 0,0 0,1 1,-1-1,1 0,-1 0,1 0,-1 0,1 0,0 0,0 0,0 0,0 0,0 0,1 0,-1 0,0 0,2-3,2-3,-1 1,1 0,0 0,1 1,7-9,-12 14,61-63,-27 30,-31 31,-1 1,1-1,-1 1,0-1,0 0,0 1,0-1,1-4,-3 7,0-1,0 1,1-1,-1 1,0-1,0 1,0-1,0 1,0-1,0 1,0-1,0 1,-1-1,1 1,0-1,0 1,0-1,0 1,-1-1,1 0,-1 0,0 0,0 0,0 1,0-1,0 0,0 0,0 1,0-1,0 1,0-1,-1 1,-1-1,-21-4,-1 0,-31 0,30 2,-474-23,483 26,41 0,-11 0,84-1,52-7,44-6,565-33,-711 43,-33 2,-11 2,-4-1,-92-2,-93-11,-92-11,-67-7,-35-1,-55-9,-958-160,1062 128,111 7,201 59,-28-16,42 21,1 1,-1-1,1-1,0 1,0 0,0-1,-3-4,6 7,1 0,-1 0,0 0,1 0,-1 0,1-1,-1 1,1 0,-1 0,1 0,0-1,0 1,0 0,-1 0,1-1,0 1,0 0,1 0,-1-1,0 1,1-2,0 1,0-1,1 1,-1 0,1 0,-1 1,1-1,-1 0,1 0,0 1,0-1,0 1,0 0,2-2,6-2,1 0,-1 1,15-4,58-12,158-15,79 9,546-5,-4 29,-697 2,-89-3,-71 2,-7 0,-19-3,-100-7,-108-10,-108-13,-88-10,-1226-121,1438 142,89 4,119 18,0-1,0 1,1-1,-9-3,13 5,0 0,-1 0,1 0,0-1,-1 1,1 0,0 0,0 0,-1-1,1 1,0 0,-1 0,1-1,0 1,0 0,0 0,-1-1,1 1,0 0,0-1,0 1,0 0,0-1,-1 1,1 0,0-1,0 1,0 0,0-1,0 1,0-1,0 1,0 0,0-1,1 1,-1-1,1 0,0 0,0 0,0 0,0 0,0 0,0 0,1 0,-1 0,0 1,3-2,27-10,96-22,75-2,64 3,861-63,-1042 90,101-8,-155 11,34-7,-58 7,-7 3,0 0,0 0,0 0,0 0,0 0,0 0,0-1,1 1,-1 0,0 0,0 0,0 0,0 0,0 0,0 0,0 0,0 0,0 0,0 0,0 0,0 0,0 0,0-1,0 1,0 0,0 0,0 0,0 0,0 0,0 0,0 0,0 0,0 0,0 0,0 0,0 0,0 0,0-1,0 1,0 0,0 0,0 0,0 0,0 0,0 0,-1 0,1 0,0 0,0 0,-2-1,-1 0,1 0,-1 0,1 0,-1 1,-3-1,-129-13,-115-5,-105-9,-1241-78,1368 95,91 5,78 3,56 2,5 0,15-2,78-2,80-1,73 2,60-4,951-10,-1086 19,-113-2,-50 0,-9 1,-3-1,-79-5,45 4,-187-13,-90-4,-789-43,841 49,113 0,143 13,1-1,0 0,0 0,-6-2,10 3,0 0,0 0,0 0,0 0,0 0,0 0,0 0,0 0,0 0,0 0,0 0,0 0,0 0,0 0,0 0,0 0,0 0,0 0,-1 0,1 0,0-1,0 1,0 0,0 0,0 0,0 0,0 0,0 0,0 0,0 0,0 0,0 0,0 0,0 0,0 0,0 0,0 0,0-1,0 1,0 0,0 0,0 0,0 0,0 0,0 0,1 0,-1 0,0 0,0 0,0 0,0 0,0 0,0 0,0 0,0 0,0 0,0 0,0 0,0 0,8-3,109-5,112 2,80 3,1046 2,-1292 2,-206-1,-75-1,-90-5,-77-4,189 6,-803-28,758 14,172 7,66 10,0 1,0-1,1 0,-1 0,0 0,1 0,-1 0,0-1,-4-3,7 5,0 0,0 0,0-1,0 1,-1 0,1 0,0 0,0-1,0 1,0 0,0-1,0 1,0 0,0 0,0-1,0 1,0 0,0 0,0-1,0 1,0 0,0-1,0 1,0 0,0 0,0-1,9-7,-2 5,1 0,-1 0,1 0,8-1,189-26,132 0,96-1,1297-39,-1507 66,-113 4,-228 1,-112 0,-88 0,-851 11,1058-9,108-3,6 1,17-1,58 2,185-1,190 0,207 10,198 13,206 15,187 10,143-3,93-8,32-9,-47-3,-132-4,-195-5,-218-8,-217-13,-194-13,-148-14,-110-9,-75-7,-151 36,-2-1,1-1,-2-1,53-36,-64 37,-1-1,-1 0,0-1,-1 0,-1-2,-1 1,0-2,13-23,-14 15,-9 19,1 0,-1 0,1 1,7-10,-10 14,1 0,0 1,0-1,0 0,0 1,0-1,0 1,0 0,0 0,1 0,-1 0,0 0,1 0,-1 1,1-1,-1 1,5-1,5 1,0 0,0 1,0 1,19 4,47 19,-63-20,29 11,42 22,-81-36,0 1,-1-1,1 1,-1 0,0 0,5 5,-8-7,-1-1,0 0,1 1,-1-1,0 1,1-1,-1 1,0-1,0 1,0-1,1 1,-1-1,0 1,0 0,0-1,0 1,0-1,0 1,0-1,0 1,-1 0,1 0,0 0,-1-1,1 1,-1 0,1 0,-1-1,1 1,-1-1,0 1,1 0,-1-1,0 1,1-1,-3 1,-7 3,0 0,-1-1,1 0,-1-1,-11 1,-162 17,-163-2,-200-5,-210-10,-2030-23,2396 16,-45 0,311 3,-20-1,293 8,162 5,133 7,97 8,1092 62,-1258-67,-129-7,-140-4,-102-9,-9 1,-37-1,-170-4,-169-5,-139-6,470 13,-1863-46,1717 45,155 2,35 0,9 1,91 1,124 1,97-1,65 1,1148 44,-1185-33,-101-6,-69-2,-67-2,-97-4,0 1,0 0,12 3,-20-4,0 0,0 0,0 0,0 0,0 0,0 0,0 0,-1 0,1 0,0 0,0 0,0 0,0 0,0 0,0 0,0 0,0 0,0 0,0 0,0 0,0 1,0-1,0 0,0 0,0 0,0 0,0 0,0 0,0 0,0 0,0 0,0 0,0 0,0 0,0 1,0-1,0 0,0 0,0 0,0 0,0 0,0 0,0 0,0 0,0 0,0 0,0 0,0 0,0 0,0 0,0 1,0-1,0 0,1 0,-1 0,0 0,0 0,0 0,0 0,0 0,0 0,0 0,0 0,0 0,0 0,0 0,-14 3,-57 3,-59-1,-49-2,-134-2,-140 4,354-2,56 0,43-3,4 1,20 0,101 1,112 0,119 6,103 2,80-1,1571-14,-1808 1,-133 2,-137 1,-31 1,-9-1,-135 1,-180 5,-183 1,-143 1,-677 8,4 16,928-16,145-3,126-3,105-6,19-2,7 0,90 2,90-1,71-2,39-1,303 1,-346 5,-54 5,-64 3,-114-10,30 8,-52-11,0 0,0 0,1 1,-1-1,0 1,0-1,0 1,0 0,2 1,-3-2,0 0,0 0,0 1,0-1,0 0,0 0,0 0,0 1,0-1,0 0,0 0,0 0,0 1,0-1,0 0,0 0,-1 0,1 1,0-1,0 0,0 0,0 0,0 0,-1 1,1-1,0 0,0 0,0 0,0 0,-1 0,1 0,0 0,0 0,0 0,-1 0,1 1,0-1,0 0,0 0,-1 0,1 0,0 0,-1-1,-16 5,0-2,-26 2,-131 2,-93-3,-75-1,-34-1,27 4,71 4,89 1,164-9,1 2,-26 6,50-9,-1 0,0 0,0 1,1-1,-1 0,0 0,0 1,1-1,-1 0,0 1,1-1,-1 1,1-1,-1 1,0-1,1 1,-1-1,1 1,-1 0,1 0,0-1,1 1,-1 0,0-1,0 1,1-1,-1 0,1 1,-1-1,0 1,1-1,-1 1,1-1,-1 0,1 0,-1 1,1-1,0 0,-1 0,1 1,-1-1,1 0,-1 0,2 0,21 6,0-2,37 3,162 7,107-3,88-5,1787-45,-1962 24,-202 13,18-2,67-13,-109 12,-15 5,-1 0,0-1,0 1,0 0,0 0,0 0,0 0,0 0,0 0,0 0,0 0,0-1,0 1,0 0,0 0,0 0,0 0,0 0,0 0,0 0,0-1,0 1,-1 0,1 0,0 0,0 0,0 0,0 0,0 0,0 0,0 0,0 0,0 0,0-1,0 1,-1 0,1 0,0 0,0 0,0 0,0 0,0 0,0 0,0 0,0 0,-1 0,1 0,0 0,0 0,0 0,0 0,0 0,0 0,0 0,0 0,-1 0,1 0,-32-3,-52 1,-40 1,-40 1,-37 1,-347 13,6 22,506-33,9-1,0 1,-33 8,55-8,11-2,19-2,1-2,-2-1,30-8,-31 7,124-28,99-14,2 11,347-6,-595 42,44-1,76 7,-115-6,1 1,-1 0,0 0,8 4,-13-5,0 0,1 0,-1 0,0 0,0 0,1 0,-1 0,0 1,0-1,1 0,-1 0,0 0,0 0,0 0,1 1,-1-1,0 0,0 0,0 0,0 1,1-1,-1 0,0 0,0 1,0-1,0 0,0 0,0 1,0-1,0 0,0 0,0 1,0-1,0 0,0 1,0-1,0 0,0 0,0 1,0-1,0 0,0 0,0 1,0-1,0 0,0 0,-1 1,1-1,0 0,0 0,0 0,0 1,-1-1,-3 3,0-1,-1 1,1-1,-1 0,-8 3,-77 22,-76 8,-89 1,-79-1,-309 14,-108 11,577-42,93-5,75-10,7-1,21 1,110 1,121-2,103-3,73-4,1373-21,-1488 21,-88 0,-12-2,-199 6,-20 0,-34 1,-85-2,-109-5,-145-2,-171 0,-146 2,-1925-5,2292 12,226 0,-55 1,360-2,89-7,134-10,129-12,83-7,1747-62,-2020 92,-123 4,-107 3,-101 0,-24 2,-24 0,-25 2,-132 4,-166-1,-203-4,-281-20,-273-11,-225-8,-127 0,55 7,201 11,285 12,294 11,254 4,193 2,161-11,0 0,1 0,-1 1,1 0,-1-1,1 1,-5 2,7-3,0 0,0 0,0 0,0 0,0 0,0 0,0 0,0 1,0-1,0 0,0 0,0 0,0 0,0 0,-1 0,1 0,0 0,0 0,0 0,0 0,0 1,0-1,0 0,0 0,1 0,-1 0,0 0,0 0,0 0,0 0,0 0,0 0,0 1,0-1,0 0,0 0,0 0,0 0,0 0,0 0,0 0,0 0,0 0,0 0,1 0,-1 0,0 0,9 4,24 1,45 3,149 2,107-2,88-3,633-2,-213-2,-507 3,-115 2,-130 0,-90-6,0 0,0 0,0 0,0 0,0 0,0 0,0 0,0 0,0 0,0 0,0 0,0 0,-1 0,1 0,0 0,0 0,0 0,0 0,0 0,0 0,0 0,0 0,0 0,0 0,0 0,0 0,0 1,0-1,0 0,0 0,0 0,0 0,0 0,0 0,0 0,0 0,0 0,0 0,0 0,0 0,0 0,0 0,0 0,0 0,0 0,0 0,-11 2,-41 0,-187 1,-203 0,-226-2,-192-1,-115 0,-1629 5,2068 2,191 2,162-1,145-4,32-2,7-1,84 5,118 4,114 3,90 4,1799 39,-1948-54,-90 0,-69 1,-46-1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7T19:27:21.49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3605 0,'-58'1,"-59"7,47-2,-96-5,80-2,-1420 1,1497 0,-1 2,1-1,-1 1,1 1,-14 4,12-3,0 0,-1-1,-15 2,-132-3,83-4,27 2,-145 6,-169 4,261-11,-30 1,-129-1,167-7,53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CAFFB-7B48-4CE7-8408-54FD297F57A6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F9025-733E-4351-BC5F-4B9F70F6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location level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9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all samples level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all samples level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all samples level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location level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location level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habitat level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habitat level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habitat level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size level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7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size level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Taxonomy by size level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9025-733E-4351-BC5F-4B9F70F637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57C0-ABD8-4FE7-8611-A15D8DCDB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7849-BFEA-4250-9B35-EE49F3B7D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F5EE-D1B1-43B2-BD32-E4246B78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CCDB-0397-4614-A08D-9281A72A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EF38-A247-420A-A996-B49E6AD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157-97B3-4CDF-B485-D779AED6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DCD8-9B67-4D81-B91F-D7FE3655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A50C-5925-469F-8B91-81EE9DF0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EEA5-53BD-489C-9A15-D58D57E1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114F-3E6E-4AE7-84F7-A1EE7BD0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C5224-CB23-4E69-A334-0CB4FC37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00AFC-C671-4CC3-9093-B38DF6FA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9E02-DDC3-4F28-88C6-ADDAB14B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ED8F-12D8-47C4-AAB3-89594C6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DD38-A7B1-460B-9799-630AFF44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F39-65D0-400F-8321-527EC846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AE41-1CA0-4310-9FF0-16BFB7E8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2096-8CC3-4D34-871C-421C5F3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C17C-C269-422F-B3A7-1FCF410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9147-8647-40DB-AA0B-719CE77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CC5D-48AC-49D0-9E92-BA11A5C2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472D-A46C-4529-A450-EAC65038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88E3-9D8C-4CBC-88BA-AB3642F9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8BAB-2186-4266-9C1F-E97C6D97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D13F-6869-4C3E-BD29-B687B2CF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BAA5-C3A7-4C76-BD8E-63D43D43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A4B-4D47-4395-8BD9-50F0F5D1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4CE1E-2891-45EB-89B8-BDA1ECC2F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567B-9F9B-4F0C-84F4-536F6BBD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6813A-DA4D-411B-8783-674CA6F6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F6A8-35BB-4514-A6E8-86D084F4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9A28-E1BC-4599-897D-3F8172DB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FA01-887F-4CD1-BBB7-165E8766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8195-B3E8-4348-8BE3-694D2C0E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7C1E-3BF0-4070-85C2-CD5F3DE9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86E95-BDDA-402A-8378-1FE3A00F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32303-7DEA-4D7C-8CA4-F17C4234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2CC24-8F4C-4549-85E0-72289766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7848-D15F-4446-BF6B-C4E52824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93B7-9782-467B-8CA6-49908BD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A9D4B-10CB-4A5A-995E-849B52C5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CBEA3-9C3E-46BA-868D-6985B5F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1F69-6D3A-42B9-A435-10FDC02F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BBFCC-EAC1-4A7A-A0B8-76D4D292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6E03-2818-44B8-B905-2A12C82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75E88-DF4A-44EB-B13E-926A2072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692-08C5-4B63-A304-0D6ED6A0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0000-235C-4C0A-807B-83B4944A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2AC7-BF05-4B6A-A3CC-165A46C2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8F95-CEE9-4829-A5E8-DC005A26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1EB2-1536-441A-8AFD-C6349B1E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3010-607E-43DB-B4A7-407944C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E99-0FBD-46D0-A66F-BAE6E72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A2E76-6175-4A1F-B12C-B97322DD0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B940B-8B0A-4688-9D90-86F2F533E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B1FA-7F24-407E-BB8A-F73811CC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3AA3-EC5F-4A25-B5F7-652C22DC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BA5A-56EF-447D-B8A5-1B581ED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8FCC9-1971-4883-B8A0-02E3BFEB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6F6DB-F3F3-4FCB-AF1B-F231D8D3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6001-F1CE-4DA7-B6A1-02259513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A711-0284-4211-AFF7-4FAFCEC514CC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D2D-D27A-4671-9B6C-1583C4F5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8280-046A-4E83-88A9-5098F8205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77B0-6AC0-4856-80F4-EB382379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3.jp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jpg"/><Relationship Id="rId5" Type="http://schemas.openxmlformats.org/officeDocument/2006/relationships/image" Target="../media/image8.png"/><Relationship Id="rId1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A202-4FE7-4312-B714-48191D537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16S</a:t>
            </a:r>
          </a:p>
        </p:txBody>
      </p:sp>
    </p:spTree>
    <p:extLst>
      <p:ext uri="{BB962C8B-B14F-4D97-AF65-F5344CB8AC3E}">
        <p14:creationId xmlns:p14="http://schemas.microsoft.com/office/powerpoint/2010/main" val="34150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A8AA0A5-D39E-45C8-AB95-27B9A310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2A167-4275-4AE9-A905-FFF6B9CBA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2519" r="191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8" r="80000"/>
          <a:stretch/>
        </p:blipFill>
        <p:spPr>
          <a:xfrm>
            <a:off x="8548320" y="1812454"/>
            <a:ext cx="344382" cy="233040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ADC6BF-D636-44E6-9568-2362FF060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519" r="281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88" r="71000"/>
          <a:stretch/>
        </p:blipFill>
        <p:spPr>
          <a:xfrm>
            <a:off x="9276905" y="1547291"/>
            <a:ext cx="344382" cy="233040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EA061E-F294-4273-BCB1-44321625F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523" r="37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2" r="61996"/>
          <a:stretch/>
        </p:blipFill>
        <p:spPr>
          <a:xfrm>
            <a:off x="4941712" y="3711547"/>
            <a:ext cx="344382" cy="2330405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2B4ED4-91CB-495C-A20A-6276BA7EB5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8912" r="462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52875"/>
          <a:stretch/>
        </p:blipFill>
        <p:spPr>
          <a:xfrm>
            <a:off x="6968450" y="2478002"/>
            <a:ext cx="378043" cy="2330405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D8224D-8014-4A58-B6CA-39EB867628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7079" r="637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48" r="35440"/>
          <a:stretch/>
        </p:blipFill>
        <p:spPr>
          <a:xfrm>
            <a:off x="7819734" y="1478223"/>
            <a:ext cx="344383" cy="2330411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0C8641-1BF9-4491-A810-C6DA89ADF1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6327" r="729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96" r="26192"/>
          <a:stretch/>
        </p:blipFill>
        <p:spPr>
          <a:xfrm>
            <a:off x="6231731" y="2400371"/>
            <a:ext cx="344382" cy="2330405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381222-DFBA-408A-87B9-9C04436358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4770" r="81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39" r="17749"/>
          <a:stretch/>
        </p:blipFill>
        <p:spPr>
          <a:xfrm>
            <a:off x="4377184" y="1636263"/>
            <a:ext cx="344382" cy="2330405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BF1148-8123-449C-B5CC-74AD865CE6C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1" t="5318" b="13050"/>
          <a:stretch/>
        </p:blipFill>
        <p:spPr>
          <a:xfrm>
            <a:off x="460437" y="1340864"/>
            <a:ext cx="3634293" cy="48163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C9F84A2-2B57-414A-B3CC-A24D6D97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3" t="2301" r="37474" b="93238"/>
          <a:stretch/>
        </p:blipFill>
        <p:spPr>
          <a:xfrm>
            <a:off x="4334820" y="988836"/>
            <a:ext cx="6224390" cy="305871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079EB-4AFC-4343-8407-E83D55218D5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8017" r="5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6" r="44502"/>
          <a:stretch/>
        </p:blipFill>
        <p:spPr>
          <a:xfrm>
            <a:off x="5230492" y="1137257"/>
            <a:ext cx="344382" cy="2330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50EAEBC-9310-4884-8C38-68F7436C66B6}"/>
              </a:ext>
            </a:extLst>
          </p:cNvPr>
          <p:cNvGrpSpPr/>
          <p:nvPr/>
        </p:nvGrpSpPr>
        <p:grpSpPr>
          <a:xfrm>
            <a:off x="1266086" y="103337"/>
            <a:ext cx="6840360" cy="1056240"/>
            <a:chOff x="1266086" y="103337"/>
            <a:chExt cx="6840360" cy="10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A8AC2A-26C5-498E-955D-283692947DF8}"/>
                    </a:ext>
                  </a:extLst>
                </p14:cNvPr>
                <p14:cNvContentPartPr/>
                <p14:nvPr/>
              </p14:nvContentPartPr>
              <p14:xfrm>
                <a:off x="1266086" y="103337"/>
                <a:ext cx="6840360" cy="101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A8AC2A-26C5-498E-955D-283692947D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3446" y="40697"/>
                  <a:ext cx="696600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294615-4CB7-458E-AD37-0AFB72C971BD}"/>
                    </a:ext>
                  </a:extLst>
                </p14:cNvPr>
                <p14:cNvContentPartPr/>
                <p14:nvPr/>
              </p14:nvContentPartPr>
              <p14:xfrm>
                <a:off x="3850886" y="1137257"/>
                <a:ext cx="1298160" cy="2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294615-4CB7-458E-AD37-0AFB72C971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87886" y="1074257"/>
                  <a:ext cx="142380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28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B5541-6C6E-4347-B530-952142D3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cklace&#10;&#10;Description automatically generated">
            <a:extLst>
              <a:ext uri="{FF2B5EF4-FFF2-40B4-BE49-F238E27FC236}">
                <a16:creationId xmlns:a16="http://schemas.microsoft.com/office/drawing/2014/main" id="{12CFB7CE-323E-423C-8739-D33E16F2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294426-6C5F-4795-9FCD-8E2CF9BA08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2519" r="191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8" r="80000"/>
          <a:stretch/>
        </p:blipFill>
        <p:spPr>
          <a:xfrm>
            <a:off x="8549429" y="1200105"/>
            <a:ext cx="344382" cy="233040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274399-24DC-4CF6-BEF0-A7E059A7A4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519" r="281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88" r="71000"/>
          <a:stretch/>
        </p:blipFill>
        <p:spPr>
          <a:xfrm>
            <a:off x="9718350" y="973978"/>
            <a:ext cx="344382" cy="233040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666CC-CE05-4C66-A769-B9109344CB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523" r="371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2" r="61996"/>
          <a:stretch/>
        </p:blipFill>
        <p:spPr>
          <a:xfrm>
            <a:off x="2979564" y="2263797"/>
            <a:ext cx="344382" cy="233040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112FF9-164F-41E3-A789-FFB73AD9E9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8912" r="462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52875"/>
          <a:stretch/>
        </p:blipFill>
        <p:spPr>
          <a:xfrm>
            <a:off x="6288730" y="2365308"/>
            <a:ext cx="378043" cy="233040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8A21EF-73AD-4393-A38D-1AD95EDC4F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7079" r="637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48" r="35440"/>
          <a:stretch/>
        </p:blipFill>
        <p:spPr>
          <a:xfrm>
            <a:off x="7605517" y="667190"/>
            <a:ext cx="344383" cy="233041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189C72-6BA1-4C57-A8C0-59A3FF1856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6327" r="729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96" r="26192"/>
          <a:stretch/>
        </p:blipFill>
        <p:spPr>
          <a:xfrm>
            <a:off x="4383883" y="2263797"/>
            <a:ext cx="344382" cy="2330405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2342C9-6ADB-4360-86DE-CBBC5AA9588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4770" r="814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39" r="17749"/>
          <a:stretch/>
        </p:blipFill>
        <p:spPr>
          <a:xfrm>
            <a:off x="2075283" y="1019256"/>
            <a:ext cx="344382" cy="233040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E2630A-C196-41EA-A567-8C2E4146BEE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8017" r="5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6" r="44502"/>
          <a:stretch/>
        </p:blipFill>
        <p:spPr>
          <a:xfrm>
            <a:off x="3063878" y="158367"/>
            <a:ext cx="344382" cy="23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7F52487-EBDE-49E7-9E70-1E407E08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EAC479-65CF-42A6-8BC4-6DE112FEC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314192"/>
              </p:ext>
            </p:extLst>
          </p:nvPr>
        </p:nvGraphicFramePr>
        <p:xfrm>
          <a:off x="304800" y="88900"/>
          <a:ext cx="11645900" cy="676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51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C0664F3-918F-49B2-946D-66E6BFE78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40122"/>
              </p:ext>
            </p:extLst>
          </p:nvPr>
        </p:nvGraphicFramePr>
        <p:xfrm>
          <a:off x="139700" y="319086"/>
          <a:ext cx="12429490" cy="631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194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C8A1E9-5971-42D3-8358-D85EA339F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45957"/>
              </p:ext>
            </p:extLst>
          </p:nvPr>
        </p:nvGraphicFramePr>
        <p:xfrm>
          <a:off x="325693" y="213852"/>
          <a:ext cx="11540613" cy="643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1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0DF9C4-132D-4C7E-BF94-124E349CBD7E}"/>
              </a:ext>
            </a:extLst>
          </p:cNvPr>
          <p:cNvGraphicFramePr>
            <a:graphicFrameLocks/>
          </p:cNvGraphicFramePr>
          <p:nvPr/>
        </p:nvGraphicFramePr>
        <p:xfrm>
          <a:off x="1243965" y="505777"/>
          <a:ext cx="9704070" cy="584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138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D53DA-B968-4ACB-A85B-DCF37678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84" y="0"/>
            <a:ext cx="9024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C826A-C52C-4895-852D-D6344BA0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5" y="29308"/>
            <a:ext cx="10456189" cy="68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941301-F0E9-4DB2-B5A6-1B698674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46" y="114592"/>
            <a:ext cx="9902858" cy="6592579"/>
          </a:xfrm>
          <a:prstGeom prst="rect">
            <a:avLst/>
          </a:prstGeom>
        </p:spPr>
      </p:pic>
      <p:pic>
        <p:nvPicPr>
          <p:cNvPr id="2" name="Picture 2" descr="location pin connectsafely 21504">
            <a:extLst>
              <a:ext uri="{FF2B5EF4-FFF2-40B4-BE49-F238E27FC236}">
                <a16:creationId xmlns:a16="http://schemas.microsoft.com/office/drawing/2014/main" id="{936EE67B-EB64-414F-BDFD-8E338010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26" y="4271913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cation pin connectsafely 21504">
            <a:extLst>
              <a:ext uri="{FF2B5EF4-FFF2-40B4-BE49-F238E27FC236}">
                <a16:creationId xmlns:a16="http://schemas.microsoft.com/office/drawing/2014/main" id="{C89B7EC5-2A8C-4AE5-A57F-2AA21CAB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09" y="4233860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ocation pin connectsafely 21504">
            <a:extLst>
              <a:ext uri="{FF2B5EF4-FFF2-40B4-BE49-F238E27FC236}">
                <a16:creationId xmlns:a16="http://schemas.microsoft.com/office/drawing/2014/main" id="{B2637D4D-8039-402C-B8E6-C8BCC214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38" y="4294564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cation pin connectsafely 21504">
            <a:extLst>
              <a:ext uri="{FF2B5EF4-FFF2-40B4-BE49-F238E27FC236}">
                <a16:creationId xmlns:a16="http://schemas.microsoft.com/office/drawing/2014/main" id="{33F6022D-6177-43F6-B793-6A2B876F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58" y="3613844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ocation pin connectsafely 21504">
            <a:extLst>
              <a:ext uri="{FF2B5EF4-FFF2-40B4-BE49-F238E27FC236}">
                <a16:creationId xmlns:a16="http://schemas.microsoft.com/office/drawing/2014/main" id="{E1A75DA7-3A3C-426F-84C5-DEF4A56E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78" y="3262016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ocation pin connectsafely 21504">
            <a:extLst>
              <a:ext uri="{FF2B5EF4-FFF2-40B4-BE49-F238E27FC236}">
                <a16:creationId xmlns:a16="http://schemas.microsoft.com/office/drawing/2014/main" id="{5EA4E315-7846-45F6-ACA5-2CB9812A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61" y="2940953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location pin connectsafely 21504">
            <a:extLst>
              <a:ext uri="{FF2B5EF4-FFF2-40B4-BE49-F238E27FC236}">
                <a16:creationId xmlns:a16="http://schemas.microsoft.com/office/drawing/2014/main" id="{EA0DAC18-B0A5-4073-9D4A-C173ED2D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138" y="3429000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cation pin connectsafely 21504">
            <a:extLst>
              <a:ext uri="{FF2B5EF4-FFF2-40B4-BE49-F238E27FC236}">
                <a16:creationId xmlns:a16="http://schemas.microsoft.com/office/drawing/2014/main" id="{282DFB33-1963-4E62-81EE-9B04D926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8" y="3429000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2E49607-9F80-4990-B23A-2AB63C722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41090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70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1EF5DB-DAD4-41F9-9B9D-3928BC0C5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79317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70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C389DB-1485-487A-B40F-7C299DB13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57385"/>
              </p:ext>
            </p:extLst>
          </p:nvPr>
        </p:nvGraphicFramePr>
        <p:xfrm>
          <a:off x="1" y="0"/>
          <a:ext cx="12258674" cy="668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74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8746A5-4741-4DE8-8942-21600B028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443312"/>
              </p:ext>
            </p:extLst>
          </p:nvPr>
        </p:nvGraphicFramePr>
        <p:xfrm>
          <a:off x="0" y="76199"/>
          <a:ext cx="12192000" cy="653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217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A202-4FE7-4312-B714-48191D537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8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03665-EB75-4242-84BA-4F3B3A8F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" y="72324"/>
            <a:ext cx="12190082" cy="64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2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BF08EE-2599-47F1-971A-3A951D76F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1" y="0"/>
            <a:ext cx="7351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F6E0A-58FD-4EF7-99EC-60AEB4D9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erto Rico Map silhouette - Free Vector Silhouettes | Creazilla">
            <a:extLst>
              <a:ext uri="{FF2B5EF4-FFF2-40B4-BE49-F238E27FC236}">
                <a16:creationId xmlns:a16="http://schemas.microsoft.com/office/drawing/2014/main" id="{AB87897E-8256-4159-A868-0555CD70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76463"/>
            <a:ext cx="7620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ocation pin connectsafely 21504">
            <a:extLst>
              <a:ext uri="{FF2B5EF4-FFF2-40B4-BE49-F238E27FC236}">
                <a16:creationId xmlns:a16="http://schemas.microsoft.com/office/drawing/2014/main" id="{25389F5D-8B66-4CFB-898B-5DA043B7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18" y="4120838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location pin connectsafely 21504">
            <a:extLst>
              <a:ext uri="{FF2B5EF4-FFF2-40B4-BE49-F238E27FC236}">
                <a16:creationId xmlns:a16="http://schemas.microsoft.com/office/drawing/2014/main" id="{F7E33EC5-3A89-40C1-AF95-EFB1E55E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33" y="4084151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location pin connectsafely 21504">
            <a:extLst>
              <a:ext uri="{FF2B5EF4-FFF2-40B4-BE49-F238E27FC236}">
                <a16:creationId xmlns:a16="http://schemas.microsoft.com/office/drawing/2014/main" id="{15AF79FF-326C-4697-9942-8E14E2F2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9148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location pin connectsafely 21504">
            <a:extLst>
              <a:ext uri="{FF2B5EF4-FFF2-40B4-BE49-F238E27FC236}">
                <a16:creationId xmlns:a16="http://schemas.microsoft.com/office/drawing/2014/main" id="{9C2541BA-33BF-40C4-8A21-8592D3F2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28" y="3017496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ocation pin connectsafely 21504">
            <a:extLst>
              <a:ext uri="{FF2B5EF4-FFF2-40B4-BE49-F238E27FC236}">
                <a16:creationId xmlns:a16="http://schemas.microsoft.com/office/drawing/2014/main" id="{BF07F703-EA82-43C9-B11D-105FE497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308" y="2453485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ocation pin connectsafely 21504">
            <a:extLst>
              <a:ext uri="{FF2B5EF4-FFF2-40B4-BE49-F238E27FC236}">
                <a16:creationId xmlns:a16="http://schemas.microsoft.com/office/drawing/2014/main" id="{6F96C2D5-B680-459B-96CF-60FDAB24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88" y="1931152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location pin connectsafely 21504">
            <a:extLst>
              <a:ext uri="{FF2B5EF4-FFF2-40B4-BE49-F238E27FC236}">
                <a16:creationId xmlns:a16="http://schemas.microsoft.com/office/drawing/2014/main" id="{784C57E1-DC2A-43C9-B0C3-FBAE0B24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58" y="2758874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location pin connectsafely 21504">
            <a:extLst>
              <a:ext uri="{FF2B5EF4-FFF2-40B4-BE49-F238E27FC236}">
                <a16:creationId xmlns:a16="http://schemas.microsoft.com/office/drawing/2014/main" id="{56C57C96-AB12-48E5-805E-143700DB3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4" y="2776993"/>
            <a:ext cx="297730" cy="2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1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CABBDB-FCED-49AE-8906-B681E64ED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982278"/>
              </p:ext>
            </p:extLst>
          </p:nvPr>
        </p:nvGraphicFramePr>
        <p:xfrm>
          <a:off x="42862" y="296227"/>
          <a:ext cx="12106275" cy="626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71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AE2BC0-D412-4B3B-877B-4885A2EBE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4066"/>
              </p:ext>
            </p:extLst>
          </p:nvPr>
        </p:nvGraphicFramePr>
        <p:xfrm>
          <a:off x="383458" y="202790"/>
          <a:ext cx="11577484" cy="6452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312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8883FF-CA44-4F20-B144-119B50D87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42531"/>
              </p:ext>
            </p:extLst>
          </p:nvPr>
        </p:nvGraphicFramePr>
        <p:xfrm>
          <a:off x="412955" y="95865"/>
          <a:ext cx="10900840" cy="645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8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170AC-C0C4-48FB-BD81-4E81C59F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9" t="41739" r="22261" b="31826"/>
          <a:stretch/>
        </p:blipFill>
        <p:spPr>
          <a:xfrm>
            <a:off x="223826" y="3893006"/>
            <a:ext cx="7993989" cy="293499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508DF2-79E7-492D-A5C8-7FC292739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535" b="3812"/>
          <a:stretch/>
        </p:blipFill>
        <p:spPr>
          <a:xfrm>
            <a:off x="293676" y="0"/>
            <a:ext cx="7430340" cy="38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105EA4-3425-4E0C-AA50-0415DC7C7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" b="-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16S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CytoB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</dc:title>
  <dc:creator>alejandro.mercado1@upr.edu</dc:creator>
  <cp:lastModifiedBy>alejandro.mercado1@upr.edu</cp:lastModifiedBy>
  <cp:revision>1</cp:revision>
  <dcterms:created xsi:type="dcterms:W3CDTF">2020-09-18T23:56:10Z</dcterms:created>
  <dcterms:modified xsi:type="dcterms:W3CDTF">2020-09-19T00:04:43Z</dcterms:modified>
</cp:coreProperties>
</file>