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8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3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98C3-5A92-4CB9-8EC7-B852CDE7FBD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D6826-0F92-4E70-AFB1-B2C03D67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98104" y="5227445"/>
            <a:ext cx="4470163" cy="105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3462">
                  <a:solidFill>
                    <a:srgbClr val="00B0F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WELCOME</a:t>
            </a:r>
            <a:endParaRPr lang="en-US" sz="6000" b="1" dirty="0">
              <a:ln w="13462">
                <a:solidFill>
                  <a:srgbClr val="00B0F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77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883458"/>
            <a:ext cx="52136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Aside from the caves, </a:t>
            </a:r>
            <a:r>
              <a:rPr lang="en-US" sz="2800" dirty="0" err="1" smtClean="0"/>
              <a:t>Mabinay</a:t>
            </a:r>
            <a:r>
              <a:rPr lang="en-US" sz="2800" dirty="0" smtClean="0"/>
              <a:t> also has rivers and natural springs. One of its known natural spring is located at the heart of the municipality, the </a:t>
            </a:r>
            <a:r>
              <a:rPr lang="en-US" sz="2800" dirty="0" err="1" smtClean="0"/>
              <a:t>Mabinay</a:t>
            </a:r>
            <a:r>
              <a:rPr lang="en-US" sz="2800" dirty="0" smtClean="0"/>
              <a:t> spring. Ideal for family outing, swimming, kayaking, it also serves as the main water resource of the main town. It is about a 3 to 5 minute ride with tricycle, </a:t>
            </a:r>
            <a:r>
              <a:rPr lang="en-US" sz="2800" dirty="0" err="1" smtClean="0"/>
              <a:t>jeepney</a:t>
            </a:r>
            <a:r>
              <a:rPr lang="en-US" sz="2800" dirty="0" smtClean="0"/>
              <a:t> or a bus from the town center.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85" y="596065"/>
            <a:ext cx="4964781" cy="31898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85" y="3964907"/>
            <a:ext cx="5036970" cy="26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4" y="214684"/>
            <a:ext cx="10997756" cy="61587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45894" y="3151067"/>
            <a:ext cx="81173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- officially the Municipality of </a:t>
            </a:r>
            <a:r>
              <a:rPr lang="en-US" sz="3200" b="1" dirty="0" err="1" smtClean="0"/>
              <a:t>Mabinay</a:t>
            </a:r>
            <a:r>
              <a:rPr lang="en-US" sz="3200" b="1" dirty="0" smtClean="0"/>
              <a:t>, is a 1st class municipality in the province of Negros Oriental, Philippines. According to the 2020 census, it has a population of 82,953 people  [3], making it the most-populous municipality in Negros Oriental.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7863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5" y="352926"/>
            <a:ext cx="11197389" cy="62985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28675" y="801053"/>
            <a:ext cx="2117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HISTORY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02631" y="1957065"/>
            <a:ext cx="10307054" cy="42780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 smtClean="0">
                <a:solidFill>
                  <a:schemeClr val="accent4">
                    <a:lumMod val="75000"/>
                  </a:schemeClr>
                </a:solidFill>
              </a:rPr>
              <a:t>Folklore has it that a woman named </a:t>
            </a:r>
            <a:r>
              <a:rPr lang="en-US" sz="3400" b="1" dirty="0" err="1" smtClean="0">
                <a:solidFill>
                  <a:schemeClr val="accent4">
                    <a:lumMod val="75000"/>
                  </a:schemeClr>
                </a:solidFill>
              </a:rPr>
              <a:t>Binay</a:t>
            </a:r>
            <a:r>
              <a:rPr lang="en-US" sz="3400" b="1" dirty="0" smtClean="0">
                <a:solidFill>
                  <a:schemeClr val="accent4">
                    <a:lumMod val="75000"/>
                  </a:schemeClr>
                </a:solidFill>
              </a:rPr>
              <a:t> fell in love with the son of her father's rival chieftain. Her father ended the affair by having her lover killed. </a:t>
            </a:r>
            <a:r>
              <a:rPr lang="en-US" sz="3400" b="1" dirty="0" err="1" smtClean="0">
                <a:solidFill>
                  <a:schemeClr val="accent4">
                    <a:lumMod val="75000"/>
                  </a:schemeClr>
                </a:solidFill>
              </a:rPr>
              <a:t>Binay</a:t>
            </a:r>
            <a:r>
              <a:rPr lang="en-US" sz="3400" b="1" dirty="0" smtClean="0">
                <a:solidFill>
                  <a:schemeClr val="accent4">
                    <a:lumMod val="75000"/>
                  </a:schemeClr>
                </a:solidFill>
              </a:rPr>
              <a:t> grieved. Mother Nature took the weeping maiden into her bosom. Where </a:t>
            </a:r>
            <a:r>
              <a:rPr lang="en-US" sz="3400" b="1" dirty="0" err="1" smtClean="0">
                <a:solidFill>
                  <a:schemeClr val="accent4">
                    <a:lumMod val="75000"/>
                  </a:schemeClr>
                </a:solidFill>
              </a:rPr>
              <a:t>Binay</a:t>
            </a:r>
            <a:r>
              <a:rPr lang="en-US" sz="3400" b="1" dirty="0" smtClean="0">
                <a:solidFill>
                  <a:schemeClr val="accent4">
                    <a:lumMod val="75000"/>
                  </a:schemeClr>
                </a:solidFill>
              </a:rPr>
              <a:t> was laid to rest, a spring broke forth. According to the legend, she weeps to this day, feeding </a:t>
            </a:r>
            <a:r>
              <a:rPr lang="en-US" sz="3400" b="1" dirty="0" err="1" smtClean="0">
                <a:solidFill>
                  <a:schemeClr val="accent4">
                    <a:lumMod val="75000"/>
                  </a:schemeClr>
                </a:solidFill>
              </a:rPr>
              <a:t>Mabinay</a:t>
            </a:r>
            <a:r>
              <a:rPr lang="en-US" sz="3400" b="1" dirty="0" smtClean="0">
                <a:solidFill>
                  <a:schemeClr val="accent4">
                    <a:lumMod val="75000"/>
                  </a:schemeClr>
                </a:solidFill>
              </a:rPr>
              <a:t> Spring, one of the town's many alluring attractions.</a:t>
            </a:r>
            <a:endParaRPr lang="en-US" sz="3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3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5" y="288758"/>
            <a:ext cx="11357811" cy="63038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1285" y="1297334"/>
            <a:ext cx="10427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It had over 100 known caves, including the popular </a:t>
            </a:r>
            <a:r>
              <a:rPr lang="en-US" sz="3600" b="1" dirty="0" err="1" smtClean="0">
                <a:solidFill>
                  <a:schemeClr val="bg1"/>
                </a:solidFill>
              </a:rPr>
              <a:t>Pandalihan</a:t>
            </a:r>
            <a:r>
              <a:rPr lang="en-US" sz="3600" b="1" dirty="0" smtClean="0">
                <a:solidFill>
                  <a:schemeClr val="bg1"/>
                </a:solidFill>
              </a:rPr>
              <a:t>, </a:t>
            </a:r>
            <a:r>
              <a:rPr lang="en-US" sz="3600" b="1" dirty="0" err="1" smtClean="0">
                <a:solidFill>
                  <a:schemeClr val="bg1"/>
                </a:solidFill>
              </a:rPr>
              <a:t>Panligawan</a:t>
            </a:r>
            <a:r>
              <a:rPr lang="en-US" sz="3600" b="1" dirty="0" smtClean="0">
                <a:solidFill>
                  <a:schemeClr val="bg1"/>
                </a:solidFill>
              </a:rPr>
              <a:t> and </a:t>
            </a:r>
            <a:r>
              <a:rPr lang="en-US" sz="3600" b="1" dirty="0" err="1" smtClean="0">
                <a:solidFill>
                  <a:schemeClr val="bg1"/>
                </a:solidFill>
              </a:rPr>
              <a:t>Gasidlak</a:t>
            </a:r>
            <a:r>
              <a:rPr lang="en-US" sz="3600" b="1" dirty="0" smtClean="0">
                <a:solidFill>
                  <a:schemeClr val="bg1"/>
                </a:solidFill>
              </a:rPr>
              <a:t>, each one with its own distinctive features ranging from fascinating to awesome. A team of Belgian and Dutch cavers determined </a:t>
            </a:r>
            <a:r>
              <a:rPr lang="en-US" sz="3600" b="1" dirty="0" err="1" smtClean="0">
                <a:solidFill>
                  <a:schemeClr val="bg1"/>
                </a:solidFill>
              </a:rPr>
              <a:t>Odloman</a:t>
            </a:r>
            <a:r>
              <a:rPr lang="en-US" sz="3600" b="1" dirty="0" smtClean="0">
                <a:solidFill>
                  <a:schemeClr val="bg1"/>
                </a:solidFill>
              </a:rPr>
              <a:t> Cave to be the second longest in the Philippines.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3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1" y="1074821"/>
            <a:ext cx="4639573" cy="38661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3896" y="852971"/>
            <a:ext cx="659330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- </a:t>
            </a:r>
            <a:r>
              <a:rPr lang="en-US" sz="2800" b="1" dirty="0" err="1" smtClean="0"/>
              <a:t>Mabinay</a:t>
            </a:r>
            <a:r>
              <a:rPr lang="en-US" sz="2800" b="1" dirty="0" smtClean="0"/>
              <a:t> was carved from barrios of </a:t>
            </a:r>
            <a:r>
              <a:rPr lang="en-US" sz="2800" b="1" dirty="0" err="1" smtClean="0"/>
              <a:t>Bais</a:t>
            </a:r>
            <a:r>
              <a:rPr lang="en-US" sz="2800" b="1" dirty="0" smtClean="0"/>
              <a:t> and created a municipality in 1960. In 1966 more barrios of </a:t>
            </a:r>
            <a:r>
              <a:rPr lang="en-US" sz="2800" b="1" dirty="0" err="1" smtClean="0"/>
              <a:t>Bais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Manjuyod</a:t>
            </a:r>
            <a:r>
              <a:rPr lang="en-US" sz="2800" b="1" dirty="0" smtClean="0"/>
              <a:t> were annexed to enlarge it. </a:t>
            </a:r>
            <a:r>
              <a:rPr lang="en-US" sz="2800" b="1" dirty="0" err="1" smtClean="0"/>
              <a:t>Mabinay</a:t>
            </a:r>
            <a:r>
              <a:rPr lang="en-US" sz="2800" b="1" dirty="0" smtClean="0"/>
              <a:t> produces rice and corn, copra, soybeans and peanuts. Its principal crop, sugar cane, makes it an important member of the north's sugar district. It is a border town: the Provincial Highway runs through it and links Negros Oriental with its sister province.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Travel from </a:t>
            </a:r>
            <a:r>
              <a:rPr lang="en-US" sz="2800" b="1" dirty="0" err="1" smtClean="0"/>
              <a:t>Dumaguete</a:t>
            </a:r>
            <a:r>
              <a:rPr lang="en-US" sz="2800" b="1" dirty="0" smtClean="0"/>
              <a:t> City is about two hours.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4505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76" y="1425240"/>
            <a:ext cx="3819023" cy="4455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8568" y="159090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accent5"/>
                </a:solidFill>
              </a:rPr>
              <a:t>Mabinay</a:t>
            </a:r>
            <a:r>
              <a:rPr lang="en-US" sz="2400" b="1" dirty="0" smtClean="0">
                <a:solidFill>
                  <a:schemeClr val="accent5"/>
                </a:solidFill>
              </a:rPr>
              <a:t> is situated roughly in the central part of the island of Negros abutting the western side of the provincial boundary. The municipality of </a:t>
            </a:r>
            <a:r>
              <a:rPr lang="en-US" sz="2400" b="1" dirty="0" err="1" smtClean="0">
                <a:solidFill>
                  <a:schemeClr val="accent5"/>
                </a:solidFill>
              </a:rPr>
              <a:t>Ayungon</a:t>
            </a:r>
            <a:r>
              <a:rPr lang="en-US" sz="2400" b="1" dirty="0" smtClean="0">
                <a:solidFill>
                  <a:schemeClr val="accent5"/>
                </a:solidFill>
              </a:rPr>
              <a:t> bounds it in the north, the City of </a:t>
            </a:r>
            <a:r>
              <a:rPr lang="en-US" sz="2400" b="1" dirty="0" err="1" smtClean="0">
                <a:solidFill>
                  <a:schemeClr val="accent5"/>
                </a:solidFill>
              </a:rPr>
              <a:t>Bais</a:t>
            </a:r>
            <a:r>
              <a:rPr lang="en-US" sz="2400" b="1" dirty="0" smtClean="0">
                <a:solidFill>
                  <a:schemeClr val="accent5"/>
                </a:solidFill>
              </a:rPr>
              <a:t> in the south, the municipalities of </a:t>
            </a:r>
            <a:r>
              <a:rPr lang="en-US" sz="2400" b="1" dirty="0" err="1" smtClean="0">
                <a:solidFill>
                  <a:schemeClr val="accent5"/>
                </a:solidFill>
              </a:rPr>
              <a:t>Bindoy</a:t>
            </a:r>
            <a:r>
              <a:rPr lang="en-US" sz="2400" b="1" dirty="0" smtClean="0">
                <a:solidFill>
                  <a:schemeClr val="accent5"/>
                </a:solidFill>
              </a:rPr>
              <a:t> and </a:t>
            </a:r>
            <a:r>
              <a:rPr lang="en-US" sz="2400" b="1" dirty="0" err="1" smtClean="0">
                <a:solidFill>
                  <a:schemeClr val="accent5"/>
                </a:solidFill>
              </a:rPr>
              <a:t>Manjuyod</a:t>
            </a:r>
            <a:r>
              <a:rPr lang="en-US" sz="2400" b="1" dirty="0" smtClean="0">
                <a:solidFill>
                  <a:schemeClr val="accent5"/>
                </a:solidFill>
              </a:rPr>
              <a:t> and a portion of </a:t>
            </a:r>
            <a:r>
              <a:rPr lang="en-US" sz="2400" b="1" dirty="0" err="1" smtClean="0">
                <a:solidFill>
                  <a:schemeClr val="accent5"/>
                </a:solidFill>
              </a:rPr>
              <a:t>Bais</a:t>
            </a:r>
            <a:r>
              <a:rPr lang="en-US" sz="2400" b="1" dirty="0" smtClean="0">
                <a:solidFill>
                  <a:schemeClr val="accent5"/>
                </a:solidFill>
              </a:rPr>
              <a:t> in the east, and the province of Negros Occidental in the west. It is 87 </a:t>
            </a:r>
            <a:r>
              <a:rPr lang="en-US" sz="2400" b="1" dirty="0" err="1" smtClean="0">
                <a:solidFill>
                  <a:schemeClr val="accent5"/>
                </a:solidFill>
              </a:rPr>
              <a:t>kilometres</a:t>
            </a:r>
            <a:r>
              <a:rPr lang="en-US" sz="2400" b="1" dirty="0" smtClean="0">
                <a:solidFill>
                  <a:schemeClr val="accent5"/>
                </a:solidFill>
              </a:rPr>
              <a:t> (54 mi) north-west of the provincial capital, </a:t>
            </a:r>
            <a:r>
              <a:rPr lang="en-US" sz="2400" b="1" dirty="0" err="1" smtClean="0">
                <a:solidFill>
                  <a:schemeClr val="accent5"/>
                </a:solidFill>
              </a:rPr>
              <a:t>Dumaguete</a:t>
            </a:r>
            <a:r>
              <a:rPr lang="en-US" sz="2400" b="1" dirty="0" smtClean="0">
                <a:solidFill>
                  <a:schemeClr val="accent5"/>
                </a:solidFill>
              </a:rPr>
              <a:t> and can be reached via the circumferential but well-paved national road that cuts across the middle of the province from </a:t>
            </a:r>
            <a:r>
              <a:rPr lang="en-US" sz="2400" b="1" dirty="0" err="1" smtClean="0">
                <a:solidFill>
                  <a:schemeClr val="accent5"/>
                </a:solidFill>
              </a:rPr>
              <a:t>Bais</a:t>
            </a:r>
            <a:r>
              <a:rPr lang="en-US" sz="2400" b="1" dirty="0" smtClean="0">
                <a:solidFill>
                  <a:schemeClr val="accent5"/>
                </a:solidFill>
              </a:rPr>
              <a:t> to Negros Occidental.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8568" y="517176"/>
            <a:ext cx="24996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Geography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76182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8302" y="1256631"/>
            <a:ext cx="8261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Mabinay</a:t>
            </a:r>
            <a:r>
              <a:rPr lang="en-US" sz="2400" b="1" dirty="0" smtClean="0"/>
              <a:t> is politically subdivided into 32 barangays.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9544" y="550416"/>
            <a:ext cx="1912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Barangays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4050" y="2304474"/>
            <a:ext cx="13949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Abis</a:t>
            </a:r>
            <a:endParaRPr lang="en-US" sz="2000" b="1" dirty="0" smtClean="0"/>
          </a:p>
          <a:p>
            <a:r>
              <a:rPr lang="en-US" sz="2000" b="1" dirty="0" err="1" smtClean="0"/>
              <a:t>Arebasore</a:t>
            </a:r>
            <a:endParaRPr lang="en-US" sz="2000" b="1" dirty="0" smtClean="0"/>
          </a:p>
          <a:p>
            <a:r>
              <a:rPr lang="en-US" sz="2000" b="1" dirty="0" err="1" smtClean="0"/>
              <a:t>Bagtic</a:t>
            </a:r>
            <a:endParaRPr lang="en-US" sz="2000" b="1" dirty="0" smtClean="0"/>
          </a:p>
          <a:p>
            <a:r>
              <a:rPr lang="en-US" sz="2000" b="1" dirty="0" err="1" smtClean="0"/>
              <a:t>Banban</a:t>
            </a:r>
            <a:endParaRPr lang="en-US" sz="2000" b="1" dirty="0" smtClean="0"/>
          </a:p>
          <a:p>
            <a:r>
              <a:rPr lang="en-US" sz="2000" b="1" dirty="0" err="1" smtClean="0"/>
              <a:t>Barras</a:t>
            </a:r>
            <a:endParaRPr lang="en-US" sz="2000" b="1" dirty="0" smtClean="0"/>
          </a:p>
          <a:p>
            <a:r>
              <a:rPr lang="en-US" sz="2000" b="1" dirty="0" err="1" smtClean="0"/>
              <a:t>Bato</a:t>
            </a:r>
            <a:endParaRPr lang="en-US" sz="2000" b="1" dirty="0" smtClean="0"/>
          </a:p>
          <a:p>
            <a:r>
              <a:rPr lang="en-US" sz="2000" b="1" dirty="0" err="1" smtClean="0"/>
              <a:t>Bugnay</a:t>
            </a:r>
            <a:endParaRPr lang="en-US" sz="2000" b="1" dirty="0" smtClean="0"/>
          </a:p>
          <a:p>
            <a:r>
              <a:rPr lang="en-US" sz="2000" b="1" dirty="0" err="1" smtClean="0"/>
              <a:t>Bulibulihan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96417" y="2250759"/>
            <a:ext cx="16770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Bulwang</a:t>
            </a:r>
            <a:endParaRPr lang="en-US" sz="2000" b="1" dirty="0" smtClean="0"/>
          </a:p>
          <a:p>
            <a:r>
              <a:rPr lang="en-US" sz="2000" b="1" dirty="0" err="1" smtClean="0"/>
              <a:t>Campanun</a:t>
            </a:r>
            <a:r>
              <a:rPr lang="en-US" sz="2000" b="1" dirty="0" smtClean="0"/>
              <a:t>-an</a:t>
            </a:r>
          </a:p>
          <a:p>
            <a:r>
              <a:rPr lang="en-US" sz="2000" b="1" dirty="0" err="1" smtClean="0"/>
              <a:t>Canggohob</a:t>
            </a:r>
            <a:endParaRPr lang="en-US" sz="2000" b="1" dirty="0" smtClean="0"/>
          </a:p>
          <a:p>
            <a:r>
              <a:rPr lang="en-US" sz="2000" b="1" dirty="0" err="1" smtClean="0"/>
              <a:t>Cansal-ing</a:t>
            </a:r>
            <a:endParaRPr lang="en-US" sz="2000" b="1" dirty="0" smtClean="0"/>
          </a:p>
          <a:p>
            <a:r>
              <a:rPr lang="en-US" sz="2000" b="1" dirty="0" err="1" smtClean="0"/>
              <a:t>Dagbasan</a:t>
            </a:r>
            <a:endParaRPr lang="en-US" sz="2000" b="1" dirty="0" smtClean="0"/>
          </a:p>
          <a:p>
            <a:r>
              <a:rPr lang="en-US" sz="2000" b="1" dirty="0" err="1" smtClean="0"/>
              <a:t>Dahile</a:t>
            </a:r>
            <a:endParaRPr lang="en-US" sz="2000" b="1" dirty="0" smtClean="0"/>
          </a:p>
          <a:p>
            <a:r>
              <a:rPr lang="en-US" sz="2000" b="1" dirty="0" err="1" smtClean="0"/>
              <a:t>Himocdongon</a:t>
            </a:r>
            <a:endParaRPr lang="en-US" sz="2000" b="1" dirty="0" smtClean="0"/>
          </a:p>
          <a:p>
            <a:r>
              <a:rPr lang="en-US" sz="2000" b="1" dirty="0" err="1" smtClean="0"/>
              <a:t>Hagtu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0912" y="2261212"/>
            <a:ext cx="18666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Inapoy</a:t>
            </a:r>
            <a:endParaRPr lang="en-US" sz="2000" b="1" dirty="0" smtClean="0"/>
          </a:p>
          <a:p>
            <a:r>
              <a:rPr lang="en-US" sz="2000" b="1" dirty="0" err="1" smtClean="0"/>
              <a:t>Lamdas</a:t>
            </a:r>
            <a:endParaRPr lang="en-US" sz="2000" b="1" dirty="0" smtClean="0"/>
          </a:p>
          <a:p>
            <a:r>
              <a:rPr lang="en-US" sz="2000" b="1" dirty="0" err="1" smtClean="0"/>
              <a:t>Lumbangan</a:t>
            </a:r>
            <a:endParaRPr lang="en-US" sz="2000" b="1" dirty="0" smtClean="0"/>
          </a:p>
          <a:p>
            <a:r>
              <a:rPr lang="en-US" sz="2000" b="1" dirty="0" err="1" smtClean="0"/>
              <a:t>Luyang</a:t>
            </a:r>
            <a:endParaRPr lang="en-US" sz="2000" b="1" dirty="0" smtClean="0"/>
          </a:p>
          <a:p>
            <a:r>
              <a:rPr lang="en-US" sz="2000" b="1" dirty="0" err="1" smtClean="0"/>
              <a:t>Manlingay</a:t>
            </a:r>
            <a:endParaRPr lang="en-US" sz="2000" b="1" dirty="0" smtClean="0"/>
          </a:p>
          <a:p>
            <a:r>
              <a:rPr lang="en-US" sz="2000" b="1" dirty="0" err="1" smtClean="0"/>
              <a:t>Mayaposi</a:t>
            </a:r>
            <a:endParaRPr lang="en-US" sz="2000" b="1" dirty="0" smtClean="0"/>
          </a:p>
          <a:p>
            <a:r>
              <a:rPr lang="en-US" sz="2000" b="1" dirty="0" err="1" smtClean="0"/>
              <a:t>Napasu</a:t>
            </a:r>
            <a:r>
              <a:rPr lang="en-US" sz="2000" b="1" dirty="0" smtClean="0"/>
              <a:t>-an</a:t>
            </a:r>
          </a:p>
          <a:p>
            <a:r>
              <a:rPr lang="en-US" sz="2000" b="1" dirty="0" smtClean="0"/>
              <a:t>New </a:t>
            </a:r>
            <a:r>
              <a:rPr lang="en-US" sz="2000" b="1" dirty="0" err="1" smtClean="0"/>
              <a:t>Namangka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14946" y="2309338"/>
            <a:ext cx="17524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Old </a:t>
            </a:r>
            <a:r>
              <a:rPr lang="en-US" sz="2000" b="1" dirty="0" err="1" smtClean="0"/>
              <a:t>Namangka</a:t>
            </a:r>
            <a:endParaRPr lang="en-US" sz="2000" b="1" dirty="0" smtClean="0"/>
          </a:p>
          <a:p>
            <a:r>
              <a:rPr lang="en-US" sz="2000" b="1" dirty="0" err="1" smtClean="0"/>
              <a:t>Pandanon</a:t>
            </a:r>
            <a:endParaRPr lang="en-US" sz="2000" b="1" dirty="0" smtClean="0"/>
          </a:p>
          <a:p>
            <a:r>
              <a:rPr lang="en-US" sz="2000" b="1" dirty="0" err="1" smtClean="0"/>
              <a:t>Paniabonan</a:t>
            </a:r>
            <a:endParaRPr lang="en-US" sz="2000" b="1" dirty="0" smtClean="0"/>
          </a:p>
          <a:p>
            <a:r>
              <a:rPr lang="en-US" sz="2000" b="1" dirty="0" err="1" smtClean="0"/>
              <a:t>Pantao</a:t>
            </a:r>
            <a:endParaRPr lang="en-US" sz="2000" b="1" dirty="0" smtClean="0"/>
          </a:p>
          <a:p>
            <a:r>
              <a:rPr lang="en-US" sz="2000" b="1" dirty="0" err="1" smtClean="0"/>
              <a:t>Poblacion</a:t>
            </a:r>
            <a:endParaRPr lang="en-US" sz="2000" b="1" dirty="0" smtClean="0"/>
          </a:p>
          <a:p>
            <a:r>
              <a:rPr lang="en-US" sz="2000" b="1" dirty="0" err="1" smtClean="0"/>
              <a:t>Samac</a:t>
            </a:r>
            <a:endParaRPr lang="en-US" sz="2000" b="1" dirty="0" smtClean="0"/>
          </a:p>
          <a:p>
            <a:r>
              <a:rPr lang="en-US" sz="2000" b="1" dirty="0" err="1" smtClean="0"/>
              <a:t>Tadlong</a:t>
            </a:r>
            <a:endParaRPr lang="en-US" sz="2000" b="1" dirty="0" smtClean="0"/>
          </a:p>
          <a:p>
            <a:r>
              <a:rPr lang="en-US" sz="2000" b="1" dirty="0" err="1" smtClean="0"/>
              <a:t>Tarâ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83" y="3034616"/>
            <a:ext cx="3648806" cy="36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7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990" y="677597"/>
            <a:ext cx="1876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Tourism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5502442" y="207529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 smtClean="0"/>
              <a:t>Mabinay</a:t>
            </a:r>
            <a:r>
              <a:rPr lang="en-US" sz="3200" dirty="0" smtClean="0"/>
              <a:t> is known for its caves. The </a:t>
            </a:r>
            <a:r>
              <a:rPr lang="en-US" sz="3200" dirty="0" err="1" smtClean="0"/>
              <a:t>Odloman</a:t>
            </a:r>
            <a:r>
              <a:rPr lang="en-US" sz="3200" dirty="0" smtClean="0"/>
              <a:t> Cave is one of the largest cave in the Philippines with 8,870 </a:t>
            </a:r>
            <a:r>
              <a:rPr lang="en-US" sz="3200" dirty="0" err="1" smtClean="0"/>
              <a:t>metres</a:t>
            </a:r>
            <a:r>
              <a:rPr lang="en-US" sz="3200" dirty="0" smtClean="0"/>
              <a:t> (29,100 </a:t>
            </a:r>
            <a:r>
              <a:rPr lang="en-US" sz="3200" dirty="0" err="1" smtClean="0"/>
              <a:t>ft</a:t>
            </a:r>
            <a:r>
              <a:rPr lang="en-US" sz="3200" dirty="0" smtClean="0"/>
              <a:t>) long and </a:t>
            </a:r>
            <a:r>
              <a:rPr lang="en-US" sz="3200" dirty="0" err="1" smtClean="0"/>
              <a:t>Cayaso</a:t>
            </a:r>
            <a:r>
              <a:rPr lang="en-US" sz="3200" dirty="0" smtClean="0"/>
              <a:t> Cave, the ninth longest cave in the country measuring 2,222 </a:t>
            </a:r>
            <a:r>
              <a:rPr lang="en-US" sz="3200" dirty="0" err="1" smtClean="0"/>
              <a:t>metres</a:t>
            </a:r>
            <a:r>
              <a:rPr lang="en-US" sz="3200" dirty="0" smtClean="0"/>
              <a:t> (7,290 </a:t>
            </a:r>
            <a:r>
              <a:rPr lang="en-US" sz="3200" dirty="0" err="1" smtClean="0"/>
              <a:t>ft</a:t>
            </a:r>
            <a:r>
              <a:rPr lang="en-US" sz="3200" dirty="0" smtClean="0"/>
              <a:t>) long.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3" y="2203269"/>
            <a:ext cx="4776036" cy="34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9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7389" y="3096126"/>
            <a:ext cx="529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15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9</cp:revision>
  <dcterms:created xsi:type="dcterms:W3CDTF">2023-02-07T09:23:09Z</dcterms:created>
  <dcterms:modified xsi:type="dcterms:W3CDTF">2023-02-07T10:28:33Z</dcterms:modified>
</cp:coreProperties>
</file>