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2" r:id="rId24"/>
    <p:sldId id="279" r:id="rId25"/>
    <p:sldId id="283" r:id="rId26"/>
    <p:sldId id="284" r:id="rId27"/>
    <p:sldId id="285" r:id="rId28"/>
    <p:sldId id="288" r:id="rId29"/>
    <p:sldId id="290" r:id="rId30"/>
    <p:sldId id="28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70E15-A7E8-4122-A838-9D104C2D904A}" v="84" dt="2020-04-19T08:04:21.619"/>
    <p1510:client id="{6F9994DE-78B5-4057-91F1-95E0615F3911}" v="437" dt="2020-04-19T16:47:31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廷翰" userId="S::thlin.cs08g@o365.nctu.edu.tw::12856806-102c-4f0a-8753-afa4f7386f06" providerId="AD" clId="Web-{12770E15-A7E8-4122-A838-9D104C2D904A}"/>
    <pc:docChg chg="addSld modSld addMainMaster delMainMaster">
      <pc:chgData name="林廷翰" userId="S::thlin.cs08g@o365.nctu.edu.tw::12856806-102c-4f0a-8753-afa4f7386f06" providerId="AD" clId="Web-{12770E15-A7E8-4122-A838-9D104C2D904A}" dt="2020-04-19T08:04:21.619" v="88" actId="20577"/>
      <pc:docMkLst>
        <pc:docMk/>
      </pc:docMkLst>
      <pc:sldChg chg="addSp delSp modSp mod setBg modClrScheme chgLayout">
        <pc:chgData name="林廷翰" userId="S::thlin.cs08g@o365.nctu.edu.tw::12856806-102c-4f0a-8753-afa4f7386f06" providerId="AD" clId="Web-{12770E15-A7E8-4122-A838-9D104C2D904A}" dt="2020-04-19T08:03:39.826" v="57" actId="20577"/>
        <pc:sldMkLst>
          <pc:docMk/>
          <pc:sldMk cId="2592129946" sldId="256"/>
        </pc:sldMkLst>
        <pc:spChg chg="mod">
          <ac:chgData name="林廷翰" userId="S::thlin.cs08g@o365.nctu.edu.tw::12856806-102c-4f0a-8753-afa4f7386f06" providerId="AD" clId="Web-{12770E15-A7E8-4122-A838-9D104C2D904A}" dt="2020-04-19T08:03:39.826" v="57" actId="20577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林廷翰" userId="S::thlin.cs08g@o365.nctu.edu.tw::12856806-102c-4f0a-8753-afa4f7386f06" providerId="AD" clId="Web-{12770E15-A7E8-4122-A838-9D104C2D904A}" dt="2020-04-19T08:03:32.292" v="52" actId="20577"/>
          <ac:spMkLst>
            <pc:docMk/>
            <pc:sldMk cId="2592129946" sldId="256"/>
            <ac:spMk id="3" creationId="{00000000-0000-0000-0000-000000000000}"/>
          </ac:spMkLst>
        </pc:spChg>
        <pc:spChg chg="add">
          <ac:chgData name="林廷翰" userId="S::thlin.cs08g@o365.nctu.edu.tw::12856806-102c-4f0a-8753-afa4f7386f06" providerId="AD" clId="Web-{12770E15-A7E8-4122-A838-9D104C2D904A}" dt="2020-04-19T08:02:44.855" v="4"/>
          <ac:spMkLst>
            <pc:docMk/>
            <pc:sldMk cId="2592129946" sldId="256"/>
            <ac:spMk id="5" creationId="{1ACA2EA0-FFD3-42EC-9406-B595015ED96E}"/>
          </ac:spMkLst>
        </pc:spChg>
        <pc:spChg chg="add">
          <ac:chgData name="林廷翰" userId="S::thlin.cs08g@o365.nctu.edu.tw::12856806-102c-4f0a-8753-afa4f7386f06" providerId="AD" clId="Web-{12770E15-A7E8-4122-A838-9D104C2D904A}" dt="2020-04-19T08:02:44.855" v="4"/>
          <ac:spMkLst>
            <pc:docMk/>
            <pc:sldMk cId="2592129946" sldId="256"/>
            <ac:spMk id="6" creationId="{D5288BCE-665C-472A-8C43-664BCFA31E43}"/>
          </ac:spMkLst>
        </pc:spChg>
        <pc:spChg chg="add">
          <ac:chgData name="林廷翰" userId="S::thlin.cs08g@o365.nctu.edu.tw::12856806-102c-4f0a-8753-afa4f7386f06" providerId="AD" clId="Web-{12770E15-A7E8-4122-A838-9D104C2D904A}" dt="2020-04-19T08:02:44.855" v="4"/>
          <ac:spMkLst>
            <pc:docMk/>
            <pc:sldMk cId="2592129946" sldId="256"/>
            <ac:spMk id="7" creationId="{46C57131-53A7-4C1A-BEA8-25F06A06AD29}"/>
          </ac:spMkLst>
        </pc:spChg>
        <pc:spChg chg="add del">
          <ac:chgData name="林廷翰" userId="S::thlin.cs08g@o365.nctu.edu.tw::12856806-102c-4f0a-8753-afa4f7386f06" providerId="AD" clId="Web-{12770E15-A7E8-4122-A838-9D104C2D904A}" dt="2020-04-19T08:02:38.855" v="1"/>
          <ac:spMkLst>
            <pc:docMk/>
            <pc:sldMk cId="2592129946" sldId="256"/>
            <ac:spMk id="8" creationId="{39171204-6A50-40E1-B631-84CEDFC9396A}"/>
          </ac:spMkLst>
        </pc:spChg>
        <pc:spChg chg="add del">
          <ac:chgData name="林廷翰" userId="S::thlin.cs08g@o365.nctu.edu.tw::12856806-102c-4f0a-8753-afa4f7386f06" providerId="AD" clId="Web-{12770E15-A7E8-4122-A838-9D104C2D904A}" dt="2020-04-19T08:02:44.776" v="3"/>
          <ac:spMkLst>
            <pc:docMk/>
            <pc:sldMk cId="2592129946" sldId="256"/>
            <ac:spMk id="9" creationId="{FE469E50-3893-4ED6-92BA-2985C32B0CA6}"/>
          </ac:spMkLst>
        </pc:spChg>
        <pc:spChg chg="add del">
          <ac:chgData name="林廷翰" userId="S::thlin.cs08g@o365.nctu.edu.tw::12856806-102c-4f0a-8753-afa4f7386f06" providerId="AD" clId="Web-{12770E15-A7E8-4122-A838-9D104C2D904A}" dt="2020-04-19T08:02:38.855" v="1"/>
          <ac:spMkLst>
            <pc:docMk/>
            <pc:sldMk cId="2592129946" sldId="256"/>
            <ac:spMk id="10" creationId="{06C973F6-5187-412F-AACC-6E3FF8A6A12C}"/>
          </ac:spMkLst>
        </pc:spChg>
        <pc:spChg chg="add del">
          <ac:chgData name="林廷翰" userId="S::thlin.cs08g@o365.nctu.edu.tw::12856806-102c-4f0a-8753-afa4f7386f06" providerId="AD" clId="Web-{12770E15-A7E8-4122-A838-9D104C2D904A}" dt="2020-04-19T08:02:38.855" v="1"/>
          <ac:spMkLst>
            <pc:docMk/>
            <pc:sldMk cId="2592129946" sldId="256"/>
            <ac:spMk id="12" creationId="{D11AE14F-1B7E-41E6-B579-2F71D135036C}"/>
          </ac:spMkLst>
        </pc:spChg>
        <pc:spChg chg="add del">
          <ac:chgData name="林廷翰" userId="S::thlin.cs08g@o365.nctu.edu.tw::12856806-102c-4f0a-8753-afa4f7386f06" providerId="AD" clId="Web-{12770E15-A7E8-4122-A838-9D104C2D904A}" dt="2020-04-19T08:02:38.855" v="1"/>
          <ac:spMkLst>
            <pc:docMk/>
            <pc:sldMk cId="2592129946" sldId="256"/>
            <ac:spMk id="14" creationId="{752BB805-F7B7-4B80-A1C5-385D4DAF74D0}"/>
          </ac:spMkLst>
        </pc:spChg>
        <pc:picChg chg="add del">
          <ac:chgData name="林廷翰" userId="S::thlin.cs08g@o365.nctu.edu.tw::12856806-102c-4f0a-8753-afa4f7386f06" providerId="AD" clId="Web-{12770E15-A7E8-4122-A838-9D104C2D904A}" dt="2020-04-19T08:02:44.776" v="3"/>
          <ac:picMkLst>
            <pc:docMk/>
            <pc:sldMk cId="2592129946" sldId="256"/>
            <ac:picMk id="4" creationId="{E6A3C657-35CC-4E9E-8613-5268E8D7C9E6}"/>
          </ac:picMkLst>
        </pc:picChg>
      </pc:sldChg>
      <pc:sldChg chg="modSp new">
        <pc:chgData name="林廷翰" userId="S::thlin.cs08g@o365.nctu.edu.tw::12856806-102c-4f0a-8753-afa4f7386f06" providerId="AD" clId="Web-{12770E15-A7E8-4122-A838-9D104C2D904A}" dt="2020-04-19T08:04:20.338" v="86" actId="20577"/>
        <pc:sldMkLst>
          <pc:docMk/>
          <pc:sldMk cId="1071890019" sldId="257"/>
        </pc:sldMkLst>
        <pc:spChg chg="mod">
          <ac:chgData name="林廷翰" userId="S::thlin.cs08g@o365.nctu.edu.tw::12856806-102c-4f0a-8753-afa4f7386f06" providerId="AD" clId="Web-{12770E15-A7E8-4122-A838-9D104C2D904A}" dt="2020-04-19T08:03:48.308" v="71" actId="20577"/>
          <ac:spMkLst>
            <pc:docMk/>
            <pc:sldMk cId="1071890019" sldId="257"/>
            <ac:spMk id="2" creationId="{CB75FC94-CB9E-4849-8E2C-83E369C00D7A}"/>
          </ac:spMkLst>
        </pc:spChg>
        <pc:spChg chg="mod">
          <ac:chgData name="林廷翰" userId="S::thlin.cs08g@o365.nctu.edu.tw::12856806-102c-4f0a-8753-afa4f7386f06" providerId="AD" clId="Web-{12770E15-A7E8-4122-A838-9D104C2D904A}" dt="2020-04-19T08:04:20.338" v="86" actId="20577"/>
          <ac:spMkLst>
            <pc:docMk/>
            <pc:sldMk cId="1071890019" sldId="257"/>
            <ac:spMk id="3" creationId="{81E4B850-393E-4AF0-8408-6D87FD666D5B}"/>
          </ac:spMkLst>
        </pc:spChg>
      </pc:sldChg>
      <pc:sldMasterChg chg="add del addSldLayout delSldLayout">
        <pc:chgData name="林廷翰" userId="S::thlin.cs08g@o365.nctu.edu.tw::12856806-102c-4f0a-8753-afa4f7386f06" providerId="AD" clId="Web-{12770E15-A7E8-4122-A838-9D104C2D904A}" dt="2020-04-19T08:02:44.855" v="4"/>
        <pc:sldMasterMkLst>
          <pc:docMk/>
          <pc:sldMasterMk cId="3221134675" sldId="2147483648"/>
        </pc:sldMasterMkLst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1334484747" sldId="2147483649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2392236802" sldId="2147483650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2154042259" sldId="2147483651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597651056" sldId="2147483652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1644048710" sldId="2147483653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1864656770" sldId="2147483654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3410961386" sldId="2147483655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361526853" sldId="2147483656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3012263201" sldId="2147483657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118045649" sldId="2147483658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del addSldLayout delSldLayout">
        <pc:chgData name="林廷翰" userId="S::thlin.cs08g@o365.nctu.edu.tw::12856806-102c-4f0a-8753-afa4f7386f06" providerId="AD" clId="Web-{12770E15-A7E8-4122-A838-9D104C2D904A}" dt="2020-04-19T08:02:38.855" v="1"/>
        <pc:sldMasterMkLst>
          <pc:docMk/>
          <pc:sldMasterMk cId="208919275" sldId="2147483673"/>
        </pc:sldMasterMkLst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1562398381" sldId="2147483662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1943350895" sldId="2147483663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3314600868" sldId="2147483664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977196112" sldId="2147483665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1796891352" sldId="2147483666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3809669488" sldId="2147483667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3204659736" sldId="2147483668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575409565" sldId="2147483669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536450801" sldId="2147483670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4208980603" sldId="2147483671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38.855" v="1"/>
          <pc:sldLayoutMkLst>
            <pc:docMk/>
            <pc:sldMasterMk cId="208919275" sldId="2147483673"/>
            <pc:sldLayoutMk cId="2640104921" sldId="2147483672"/>
          </pc:sldLayoutMkLst>
        </pc:sldLayoutChg>
      </pc:sldMasterChg>
      <pc:sldMasterChg chg="add del addSldLayout delSldLayout">
        <pc:chgData name="林廷翰" userId="S::thlin.cs08g@o365.nctu.edu.tw::12856806-102c-4f0a-8753-afa4f7386f06" providerId="AD" clId="Web-{12770E15-A7E8-4122-A838-9D104C2D904A}" dt="2020-04-19T08:02:44.776" v="3"/>
        <pc:sldMasterMkLst>
          <pc:docMk/>
          <pc:sldMasterMk cId="3749923945" sldId="2147483692"/>
        </pc:sldMasterMkLst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3561880564" sldId="2147483675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1337427179" sldId="2147483676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1567419746" sldId="2147483677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451191675" sldId="2147483678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3887146786" sldId="2147483679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2682364781" sldId="2147483680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1423679366" sldId="2147483681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4270422009" sldId="2147483682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1399858714" sldId="2147483683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3912589189" sldId="2147483684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467549203" sldId="2147483685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2626780250" sldId="2147483686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1790086930" sldId="2147483687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1650908119" sldId="2147483688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406200637" sldId="2147483689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269277096" sldId="2147483690"/>
          </pc:sldLayoutMkLst>
        </pc:sldLayoutChg>
        <pc:sldLayoutChg chg="add del">
          <pc:chgData name="林廷翰" userId="S::thlin.cs08g@o365.nctu.edu.tw::12856806-102c-4f0a-8753-afa4f7386f06" providerId="AD" clId="Web-{12770E15-A7E8-4122-A838-9D104C2D904A}" dt="2020-04-19T08:02:44.776" v="3"/>
          <pc:sldLayoutMkLst>
            <pc:docMk/>
            <pc:sldMasterMk cId="3749923945" sldId="2147483692"/>
            <pc:sldLayoutMk cId="2947754673" sldId="2147483691"/>
          </pc:sldLayoutMkLst>
        </pc:sldLayoutChg>
      </pc:sldMasterChg>
      <pc:sldMasterChg chg="add addSldLayout">
        <pc:chgData name="林廷翰" userId="S::thlin.cs08g@o365.nctu.edu.tw::12856806-102c-4f0a-8753-afa4f7386f06" providerId="AD" clId="Web-{12770E15-A7E8-4122-A838-9D104C2D904A}" dt="2020-04-19T08:02:44.855" v="4"/>
        <pc:sldMasterMkLst>
          <pc:docMk/>
          <pc:sldMasterMk cId="561640392" sldId="2147483705"/>
        </pc:sldMasterMkLst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1667474794" sldId="2147483694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1740699868" sldId="2147483695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1901339675" sldId="2147483696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194960100" sldId="2147483697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755752960" sldId="2147483698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3794257124" sldId="2147483699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1673176237" sldId="2147483700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1320981819" sldId="2147483701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2771796650" sldId="2147483702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1985767677" sldId="2147483703"/>
          </pc:sldLayoutMkLst>
        </pc:sldLayoutChg>
        <pc:sldLayoutChg chg="add">
          <pc:chgData name="林廷翰" userId="S::thlin.cs08g@o365.nctu.edu.tw::12856806-102c-4f0a-8753-afa4f7386f06" providerId="AD" clId="Web-{12770E15-A7E8-4122-A838-9D104C2D904A}" dt="2020-04-19T08:02:44.855" v="4"/>
          <pc:sldLayoutMkLst>
            <pc:docMk/>
            <pc:sldMasterMk cId="561640392" sldId="2147483705"/>
            <pc:sldLayoutMk cId="3062472898" sldId="2147483704"/>
          </pc:sldLayoutMkLst>
        </pc:sldLayoutChg>
      </pc:sldMasterChg>
    </pc:docChg>
  </pc:docChgLst>
  <pc:docChgLst>
    <pc:chgData name="林廷翰" userId="12856806-102c-4f0a-8753-afa4f7386f06" providerId="ADAL" clId="{6F9994DE-78B5-4057-91F1-95E0615F3911}"/>
    <pc:docChg chg="undo custSel addSld delSld modSld sldOrd">
      <pc:chgData name="林廷翰" userId="12856806-102c-4f0a-8753-afa4f7386f06" providerId="ADAL" clId="{6F9994DE-78B5-4057-91F1-95E0615F3911}" dt="2020-04-19T16:52:57.060" v="5578" actId="403"/>
      <pc:docMkLst>
        <pc:docMk/>
      </pc:docMkLst>
      <pc:sldChg chg="modSp">
        <pc:chgData name="林廷翰" userId="12856806-102c-4f0a-8753-afa4f7386f06" providerId="ADAL" clId="{6F9994DE-78B5-4057-91F1-95E0615F3911}" dt="2020-04-19T08:08:27.127" v="98" actId="404"/>
        <pc:sldMkLst>
          <pc:docMk/>
          <pc:sldMk cId="2592129946" sldId="256"/>
        </pc:sldMkLst>
        <pc:spChg chg="mod">
          <ac:chgData name="林廷翰" userId="12856806-102c-4f0a-8753-afa4f7386f06" providerId="ADAL" clId="{6F9994DE-78B5-4057-91F1-95E0615F3911}" dt="2020-04-19T08:08:27.127" v="98" actId="404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林廷翰" userId="12856806-102c-4f0a-8753-afa4f7386f06" providerId="ADAL" clId="{6F9994DE-78B5-4057-91F1-95E0615F3911}" dt="2020-04-19T08:05:38.412" v="32" actId="1036"/>
          <ac:spMkLst>
            <pc:docMk/>
            <pc:sldMk cId="2592129946" sldId="256"/>
            <ac:spMk id="3" creationId="{00000000-0000-0000-0000-000000000000}"/>
          </ac:spMkLst>
        </pc:spChg>
      </pc:sldChg>
      <pc:sldChg chg="modSp">
        <pc:chgData name="林廷翰" userId="12856806-102c-4f0a-8753-afa4f7386f06" providerId="ADAL" clId="{6F9994DE-78B5-4057-91F1-95E0615F3911}" dt="2020-04-19T08:20:37.832" v="582" actId="20577"/>
        <pc:sldMkLst>
          <pc:docMk/>
          <pc:sldMk cId="1071890019" sldId="257"/>
        </pc:sldMkLst>
        <pc:spChg chg="mod">
          <ac:chgData name="林廷翰" userId="12856806-102c-4f0a-8753-afa4f7386f06" providerId="ADAL" clId="{6F9994DE-78B5-4057-91F1-95E0615F3911}" dt="2020-04-19T08:08:03.503" v="94" actId="113"/>
          <ac:spMkLst>
            <pc:docMk/>
            <pc:sldMk cId="1071890019" sldId="257"/>
            <ac:spMk id="2" creationId="{CB75FC94-CB9E-4849-8E2C-83E369C00D7A}"/>
          </ac:spMkLst>
        </pc:spChg>
        <pc:spChg chg="mod">
          <ac:chgData name="林廷翰" userId="12856806-102c-4f0a-8753-afa4f7386f06" providerId="ADAL" clId="{6F9994DE-78B5-4057-91F1-95E0615F3911}" dt="2020-04-19T08:20:37.832" v="582" actId="20577"/>
          <ac:spMkLst>
            <pc:docMk/>
            <pc:sldMk cId="1071890019" sldId="257"/>
            <ac:spMk id="3" creationId="{81E4B850-393E-4AF0-8408-6D87FD666D5B}"/>
          </ac:spMkLst>
        </pc:spChg>
      </pc:sldChg>
      <pc:sldChg chg="modSp add">
        <pc:chgData name="林廷翰" userId="12856806-102c-4f0a-8753-afa4f7386f06" providerId="ADAL" clId="{6F9994DE-78B5-4057-91F1-95E0615F3911}" dt="2020-04-19T15:57:55.125" v="4095" actId="20577"/>
        <pc:sldMkLst>
          <pc:docMk/>
          <pc:sldMk cId="486094769" sldId="258"/>
        </pc:sldMkLst>
        <pc:spChg chg="mod">
          <ac:chgData name="林廷翰" userId="12856806-102c-4f0a-8753-afa4f7386f06" providerId="ADAL" clId="{6F9994DE-78B5-4057-91F1-95E0615F3911}" dt="2020-04-19T08:06:47.067" v="50" actId="20577"/>
          <ac:spMkLst>
            <pc:docMk/>
            <pc:sldMk cId="486094769" sldId="258"/>
            <ac:spMk id="2" creationId="{D29BD9D8-1504-4E80-B792-A011DA9D17AD}"/>
          </ac:spMkLst>
        </pc:spChg>
        <pc:spChg chg="mod">
          <ac:chgData name="林廷翰" userId="12856806-102c-4f0a-8753-afa4f7386f06" providerId="ADAL" clId="{6F9994DE-78B5-4057-91F1-95E0615F3911}" dt="2020-04-19T15:57:55.125" v="4095" actId="20577"/>
          <ac:spMkLst>
            <pc:docMk/>
            <pc:sldMk cId="486094769" sldId="258"/>
            <ac:spMk id="3" creationId="{9B5C5EE9-9C52-430F-BF2C-BFEAF201F83C}"/>
          </ac:spMkLst>
        </pc:spChg>
      </pc:sldChg>
      <pc:sldChg chg="modSp add">
        <pc:chgData name="林廷翰" userId="12856806-102c-4f0a-8753-afa4f7386f06" providerId="ADAL" clId="{6F9994DE-78B5-4057-91F1-95E0615F3911}" dt="2020-04-19T08:15:37.526" v="476" actId="113"/>
        <pc:sldMkLst>
          <pc:docMk/>
          <pc:sldMk cId="2597219848" sldId="259"/>
        </pc:sldMkLst>
        <pc:spChg chg="mod">
          <ac:chgData name="林廷翰" userId="12856806-102c-4f0a-8753-afa4f7386f06" providerId="ADAL" clId="{6F9994DE-78B5-4057-91F1-95E0615F3911}" dt="2020-04-19T08:09:14.050" v="126" actId="20577"/>
          <ac:spMkLst>
            <pc:docMk/>
            <pc:sldMk cId="2597219848" sldId="259"/>
            <ac:spMk id="2" creationId="{B250F4EA-E401-481B-95DE-FE7FF81D7033}"/>
          </ac:spMkLst>
        </pc:spChg>
        <pc:spChg chg="mod">
          <ac:chgData name="林廷翰" userId="12856806-102c-4f0a-8753-afa4f7386f06" providerId="ADAL" clId="{6F9994DE-78B5-4057-91F1-95E0615F3911}" dt="2020-04-19T08:15:37.526" v="476" actId="113"/>
          <ac:spMkLst>
            <pc:docMk/>
            <pc:sldMk cId="2597219848" sldId="259"/>
            <ac:spMk id="3" creationId="{77DD8F9B-AFF6-4A65-B147-791A6D11235B}"/>
          </ac:spMkLst>
        </pc:spChg>
      </pc:sldChg>
      <pc:sldChg chg="addSp modSp add">
        <pc:chgData name="林廷翰" userId="12856806-102c-4f0a-8753-afa4f7386f06" providerId="ADAL" clId="{6F9994DE-78B5-4057-91F1-95E0615F3911}" dt="2020-04-19T13:01:44.638" v="1055" actId="20577"/>
        <pc:sldMkLst>
          <pc:docMk/>
          <pc:sldMk cId="1794869170" sldId="260"/>
        </pc:sldMkLst>
        <pc:spChg chg="mod">
          <ac:chgData name="林廷翰" userId="12856806-102c-4f0a-8753-afa4f7386f06" providerId="ADAL" clId="{6F9994DE-78B5-4057-91F1-95E0615F3911}" dt="2020-04-19T08:14:40.248" v="424" actId="20577"/>
          <ac:spMkLst>
            <pc:docMk/>
            <pc:sldMk cId="1794869170" sldId="260"/>
            <ac:spMk id="2" creationId="{AA2CC8A0-BF49-419C-9FE2-1DD2398D9EEF}"/>
          </ac:spMkLst>
        </pc:spChg>
        <pc:spChg chg="mod">
          <ac:chgData name="林廷翰" userId="12856806-102c-4f0a-8753-afa4f7386f06" providerId="ADAL" clId="{6F9994DE-78B5-4057-91F1-95E0615F3911}" dt="2020-04-19T13:01:44.638" v="1055" actId="20577"/>
          <ac:spMkLst>
            <pc:docMk/>
            <pc:sldMk cId="1794869170" sldId="260"/>
            <ac:spMk id="3" creationId="{21D638A1-3CE6-4834-B359-541E716E6D05}"/>
          </ac:spMkLst>
        </pc:spChg>
        <pc:picChg chg="add mod">
          <ac:chgData name="林廷翰" userId="12856806-102c-4f0a-8753-afa4f7386f06" providerId="ADAL" clId="{6F9994DE-78B5-4057-91F1-95E0615F3911}" dt="2020-04-19T08:21:44.562" v="600" actId="1076"/>
          <ac:picMkLst>
            <pc:docMk/>
            <pc:sldMk cId="1794869170" sldId="260"/>
            <ac:picMk id="5" creationId="{1230F8CB-CF29-48AE-B054-792BCEF18725}"/>
          </ac:picMkLst>
        </pc:picChg>
      </pc:sldChg>
      <pc:sldChg chg="addSp modSp add">
        <pc:chgData name="林廷翰" userId="12856806-102c-4f0a-8753-afa4f7386f06" providerId="ADAL" clId="{6F9994DE-78B5-4057-91F1-95E0615F3911}" dt="2020-04-19T08:28:19.619" v="749" actId="1076"/>
        <pc:sldMkLst>
          <pc:docMk/>
          <pc:sldMk cId="904800698" sldId="261"/>
        </pc:sldMkLst>
        <pc:spChg chg="mod">
          <ac:chgData name="林廷翰" userId="12856806-102c-4f0a-8753-afa4f7386f06" providerId="ADAL" clId="{6F9994DE-78B5-4057-91F1-95E0615F3911}" dt="2020-04-19T08:22:22.973" v="602"/>
          <ac:spMkLst>
            <pc:docMk/>
            <pc:sldMk cId="904800698" sldId="261"/>
            <ac:spMk id="2" creationId="{A9C92069-51DE-4CF1-B10F-DDD59CA11991}"/>
          </ac:spMkLst>
        </pc:spChg>
        <pc:spChg chg="mod">
          <ac:chgData name="林廷翰" userId="12856806-102c-4f0a-8753-afa4f7386f06" providerId="ADAL" clId="{6F9994DE-78B5-4057-91F1-95E0615F3911}" dt="2020-04-19T08:27:48.790" v="740" actId="20577"/>
          <ac:spMkLst>
            <pc:docMk/>
            <pc:sldMk cId="904800698" sldId="261"/>
            <ac:spMk id="3" creationId="{915A4077-5C9D-496C-92FB-0AEF9F8E978A}"/>
          </ac:spMkLst>
        </pc:spChg>
        <pc:picChg chg="add mod">
          <ac:chgData name="林廷翰" userId="12856806-102c-4f0a-8753-afa4f7386f06" providerId="ADAL" clId="{6F9994DE-78B5-4057-91F1-95E0615F3911}" dt="2020-04-19T08:28:19.619" v="749" actId="1076"/>
          <ac:picMkLst>
            <pc:docMk/>
            <pc:sldMk cId="904800698" sldId="261"/>
            <ac:picMk id="5" creationId="{5634BEE5-7C04-4556-8AF6-1F83975856F2}"/>
          </ac:picMkLst>
        </pc:picChg>
      </pc:sldChg>
      <pc:sldChg chg="addSp modSp add modAnim">
        <pc:chgData name="林廷翰" userId="12856806-102c-4f0a-8753-afa4f7386f06" providerId="ADAL" clId="{6F9994DE-78B5-4057-91F1-95E0615F3911}" dt="2020-04-19T08:33:26.313" v="867"/>
        <pc:sldMkLst>
          <pc:docMk/>
          <pc:sldMk cId="1155305493" sldId="262"/>
        </pc:sldMkLst>
        <pc:spChg chg="mod">
          <ac:chgData name="林廷翰" userId="12856806-102c-4f0a-8753-afa4f7386f06" providerId="ADAL" clId="{6F9994DE-78B5-4057-91F1-95E0615F3911}" dt="2020-04-19T08:29:33.724" v="751"/>
          <ac:spMkLst>
            <pc:docMk/>
            <pc:sldMk cId="1155305493" sldId="262"/>
            <ac:spMk id="2" creationId="{7D119CCB-14A6-4AA2-81B6-44B5CC4E9775}"/>
          </ac:spMkLst>
        </pc:spChg>
        <pc:spChg chg="mod">
          <ac:chgData name="林廷翰" userId="12856806-102c-4f0a-8753-afa4f7386f06" providerId="ADAL" clId="{6F9994DE-78B5-4057-91F1-95E0615F3911}" dt="2020-04-19T08:30:20.989" v="853" actId="1035"/>
          <ac:spMkLst>
            <pc:docMk/>
            <pc:sldMk cId="1155305493" sldId="262"/>
            <ac:spMk id="3" creationId="{3E6B38A7-0E7C-4871-A068-DD6A4AD0EA9B}"/>
          </ac:spMkLst>
        </pc:spChg>
        <pc:spChg chg="add mod">
          <ac:chgData name="林廷翰" userId="12856806-102c-4f0a-8753-afa4f7386f06" providerId="ADAL" clId="{6F9994DE-78B5-4057-91F1-95E0615F3911}" dt="2020-04-19T08:33:09.181" v="866" actId="164"/>
          <ac:spMkLst>
            <pc:docMk/>
            <pc:sldMk cId="1155305493" sldId="262"/>
            <ac:spMk id="5" creationId="{EED5F5CB-F0A4-4873-B9E7-AC9FEC657612}"/>
          </ac:spMkLst>
        </pc:spChg>
        <pc:grpChg chg="add mod">
          <ac:chgData name="林廷翰" userId="12856806-102c-4f0a-8753-afa4f7386f06" providerId="ADAL" clId="{6F9994DE-78B5-4057-91F1-95E0615F3911}" dt="2020-04-19T08:33:09.181" v="866" actId="164"/>
          <ac:grpSpMkLst>
            <pc:docMk/>
            <pc:sldMk cId="1155305493" sldId="262"/>
            <ac:grpSpMk id="6" creationId="{2E363F94-8855-44B1-9D17-A6DFBB0925AF}"/>
          </ac:grpSpMkLst>
        </pc:grpChg>
        <pc:picChg chg="add mod">
          <ac:chgData name="林廷翰" userId="12856806-102c-4f0a-8753-afa4f7386f06" providerId="ADAL" clId="{6F9994DE-78B5-4057-91F1-95E0615F3911}" dt="2020-04-19T08:33:09.181" v="866" actId="164"/>
          <ac:picMkLst>
            <pc:docMk/>
            <pc:sldMk cId="1155305493" sldId="262"/>
            <ac:picMk id="4" creationId="{2360299D-8AD6-4A09-B9D8-811C7262C625}"/>
          </ac:picMkLst>
        </pc:picChg>
      </pc:sldChg>
      <pc:sldChg chg="addSp modSp add">
        <pc:chgData name="林廷翰" userId="12856806-102c-4f0a-8753-afa4f7386f06" providerId="ADAL" clId="{6F9994DE-78B5-4057-91F1-95E0615F3911}" dt="2020-04-19T08:37:38.314" v="992" actId="20577"/>
        <pc:sldMkLst>
          <pc:docMk/>
          <pc:sldMk cId="1028920711" sldId="263"/>
        </pc:sldMkLst>
        <pc:spChg chg="mod">
          <ac:chgData name="林廷翰" userId="12856806-102c-4f0a-8753-afa4f7386f06" providerId="ADAL" clId="{6F9994DE-78B5-4057-91F1-95E0615F3911}" dt="2020-04-19T08:37:38.314" v="992" actId="20577"/>
          <ac:spMkLst>
            <pc:docMk/>
            <pc:sldMk cId="1028920711" sldId="263"/>
            <ac:spMk id="2" creationId="{98CC44DB-7846-40E2-9DDE-BAFEAE824A58}"/>
          </ac:spMkLst>
        </pc:spChg>
        <pc:spChg chg="mod">
          <ac:chgData name="林廷翰" userId="12856806-102c-4f0a-8753-afa4f7386f06" providerId="ADAL" clId="{6F9994DE-78B5-4057-91F1-95E0615F3911}" dt="2020-04-19T08:36:45.627" v="989" actId="20577"/>
          <ac:spMkLst>
            <pc:docMk/>
            <pc:sldMk cId="1028920711" sldId="263"/>
            <ac:spMk id="3" creationId="{D1072CA4-0A6B-4993-BA75-0AD1219D31E2}"/>
          </ac:spMkLst>
        </pc:spChg>
        <pc:picChg chg="add mod">
          <ac:chgData name="林廷翰" userId="12856806-102c-4f0a-8753-afa4f7386f06" providerId="ADAL" clId="{6F9994DE-78B5-4057-91F1-95E0615F3911}" dt="2020-04-19T08:36:02.043" v="974" actId="1035"/>
          <ac:picMkLst>
            <pc:docMk/>
            <pc:sldMk cId="1028920711" sldId="263"/>
            <ac:picMk id="5" creationId="{4243C87E-CD76-49BD-A5CC-16411AB38333}"/>
          </ac:picMkLst>
        </pc:picChg>
      </pc:sldChg>
      <pc:sldChg chg="modSp add">
        <pc:chgData name="林廷翰" userId="12856806-102c-4f0a-8753-afa4f7386f06" providerId="ADAL" clId="{6F9994DE-78B5-4057-91F1-95E0615F3911}" dt="2020-04-19T13:44:09.934" v="1734" actId="207"/>
        <pc:sldMkLst>
          <pc:docMk/>
          <pc:sldMk cId="2360424992" sldId="264"/>
        </pc:sldMkLst>
        <pc:spChg chg="mod">
          <ac:chgData name="林廷翰" userId="12856806-102c-4f0a-8753-afa4f7386f06" providerId="ADAL" clId="{6F9994DE-78B5-4057-91F1-95E0615F3911}" dt="2020-04-19T08:37:45.011" v="1002" actId="20577"/>
          <ac:spMkLst>
            <pc:docMk/>
            <pc:sldMk cId="2360424992" sldId="264"/>
            <ac:spMk id="2" creationId="{10126DCA-99DA-4D10-A8A0-A6F2457E786E}"/>
          </ac:spMkLst>
        </pc:spChg>
        <pc:spChg chg="mod">
          <ac:chgData name="林廷翰" userId="12856806-102c-4f0a-8753-afa4f7386f06" providerId="ADAL" clId="{6F9994DE-78B5-4057-91F1-95E0615F3911}" dt="2020-04-19T13:44:09.934" v="1734" actId="207"/>
          <ac:spMkLst>
            <pc:docMk/>
            <pc:sldMk cId="2360424992" sldId="264"/>
            <ac:spMk id="3" creationId="{63183480-467F-449D-AEE5-858F1DC224A7}"/>
          </ac:spMkLst>
        </pc:spChg>
      </pc:sldChg>
      <pc:sldChg chg="addSp modSp add del">
        <pc:chgData name="林廷翰" userId="12856806-102c-4f0a-8753-afa4f7386f06" providerId="ADAL" clId="{6F9994DE-78B5-4057-91F1-95E0615F3911}" dt="2020-04-19T16:47:35.008" v="5506" actId="2696"/>
        <pc:sldMkLst>
          <pc:docMk/>
          <pc:sldMk cId="3237580020" sldId="265"/>
        </pc:sldMkLst>
        <pc:spChg chg="mod">
          <ac:chgData name="林廷翰" userId="12856806-102c-4f0a-8753-afa4f7386f06" providerId="ADAL" clId="{6F9994DE-78B5-4057-91F1-95E0615F3911}" dt="2020-04-19T16:27:59.363" v="4868" actId="20577"/>
          <ac:spMkLst>
            <pc:docMk/>
            <pc:sldMk cId="3237580020" sldId="265"/>
            <ac:spMk id="2" creationId="{8AE2B000-6AB9-4D5D-9B66-5FE63AC48035}"/>
          </ac:spMkLst>
        </pc:spChg>
        <pc:spChg chg="mod">
          <ac:chgData name="林廷翰" userId="12856806-102c-4f0a-8753-afa4f7386f06" providerId="ADAL" clId="{6F9994DE-78B5-4057-91F1-95E0615F3911}" dt="2020-04-19T16:41:30.749" v="5397" actId="15"/>
          <ac:spMkLst>
            <pc:docMk/>
            <pc:sldMk cId="3237580020" sldId="265"/>
            <ac:spMk id="3" creationId="{E903A900-0B12-49FC-A107-094189BAAA42}"/>
          </ac:spMkLst>
        </pc:spChg>
        <pc:picChg chg="add mod">
          <ac:chgData name="林廷翰" userId="12856806-102c-4f0a-8753-afa4f7386f06" providerId="ADAL" clId="{6F9994DE-78B5-4057-91F1-95E0615F3911}" dt="2020-04-19T16:41:05.679" v="5386" actId="1076"/>
          <ac:picMkLst>
            <pc:docMk/>
            <pc:sldMk cId="3237580020" sldId="265"/>
            <ac:picMk id="5" creationId="{F93BAFC3-E976-41F6-BAB2-02B37C5FA38A}"/>
          </ac:picMkLst>
        </pc:picChg>
      </pc:sldChg>
      <pc:sldChg chg="addSp delSp modSp add">
        <pc:chgData name="林廷翰" userId="12856806-102c-4f0a-8753-afa4f7386f06" providerId="ADAL" clId="{6F9994DE-78B5-4057-91F1-95E0615F3911}" dt="2020-04-19T14:48:14.123" v="2520" actId="20577"/>
        <pc:sldMkLst>
          <pc:docMk/>
          <pc:sldMk cId="1993695902" sldId="266"/>
        </pc:sldMkLst>
        <pc:spChg chg="mod">
          <ac:chgData name="林廷翰" userId="12856806-102c-4f0a-8753-afa4f7386f06" providerId="ADAL" clId="{6F9994DE-78B5-4057-91F1-95E0615F3911}" dt="2020-04-19T14:48:14.123" v="2520" actId="20577"/>
          <ac:spMkLst>
            <pc:docMk/>
            <pc:sldMk cId="1993695902" sldId="266"/>
            <ac:spMk id="2" creationId="{3CB21FFD-D255-4928-A5A2-30A29DC52147}"/>
          </ac:spMkLst>
        </pc:spChg>
        <pc:spChg chg="add del mod">
          <ac:chgData name="林廷翰" userId="12856806-102c-4f0a-8753-afa4f7386f06" providerId="ADAL" clId="{6F9994DE-78B5-4057-91F1-95E0615F3911}" dt="2020-04-19T13:11:47.897" v="1112" actId="478"/>
          <ac:spMkLst>
            <pc:docMk/>
            <pc:sldMk cId="1993695902" sldId="266"/>
            <ac:spMk id="4" creationId="{37A1B407-29AE-4FB1-8CA5-F10977837F3D}"/>
          </ac:spMkLst>
        </pc:spChg>
        <pc:spChg chg="add mod">
          <ac:chgData name="林廷翰" userId="12856806-102c-4f0a-8753-afa4f7386f06" providerId="ADAL" clId="{6F9994DE-78B5-4057-91F1-95E0615F3911}" dt="2020-04-19T13:12:08.468" v="1126" actId="20577"/>
          <ac:spMkLst>
            <pc:docMk/>
            <pc:sldMk cId="1993695902" sldId="266"/>
            <ac:spMk id="5" creationId="{F3A07D57-7356-4B6F-AE97-A8D1850DEA33}"/>
          </ac:spMkLst>
        </pc:spChg>
        <pc:spChg chg="add mod">
          <ac:chgData name="林廷翰" userId="12856806-102c-4f0a-8753-afa4f7386f06" providerId="ADAL" clId="{6F9994DE-78B5-4057-91F1-95E0615F3911}" dt="2020-04-19T13:20:52.574" v="1277" actId="1076"/>
          <ac:spMkLst>
            <pc:docMk/>
            <pc:sldMk cId="1993695902" sldId="266"/>
            <ac:spMk id="19" creationId="{214FCE4B-3EA6-40BE-B13F-847DBE609680}"/>
          </ac:spMkLst>
        </pc:spChg>
        <pc:spChg chg="add mod">
          <ac:chgData name="林廷翰" userId="12856806-102c-4f0a-8753-afa4f7386f06" providerId="ADAL" clId="{6F9994DE-78B5-4057-91F1-95E0615F3911}" dt="2020-04-19T13:22:42.245" v="1292" actId="1076"/>
          <ac:spMkLst>
            <pc:docMk/>
            <pc:sldMk cId="1993695902" sldId="266"/>
            <ac:spMk id="21" creationId="{F7FD2EA7-2877-41EA-AED1-B1102DD2F9B3}"/>
          </ac:spMkLst>
        </pc:spChg>
        <pc:spChg chg="add del mod">
          <ac:chgData name="林廷翰" userId="12856806-102c-4f0a-8753-afa4f7386f06" providerId="ADAL" clId="{6F9994DE-78B5-4057-91F1-95E0615F3911}" dt="2020-04-19T13:23:17.666" v="1301" actId="478"/>
          <ac:spMkLst>
            <pc:docMk/>
            <pc:sldMk cId="1993695902" sldId="266"/>
            <ac:spMk id="22" creationId="{26571B60-4C40-400B-89E3-9B2A4424D5F9}"/>
          </ac:spMkLst>
        </pc:spChg>
        <pc:spChg chg="add mod">
          <ac:chgData name="林廷翰" userId="12856806-102c-4f0a-8753-afa4f7386f06" providerId="ADAL" clId="{6F9994DE-78B5-4057-91F1-95E0615F3911}" dt="2020-04-19T13:28:00.296" v="1350" actId="1076"/>
          <ac:spMkLst>
            <pc:docMk/>
            <pc:sldMk cId="1993695902" sldId="266"/>
            <ac:spMk id="23" creationId="{45D57425-725C-4D96-870A-0C7BF3E216DC}"/>
          </ac:spMkLst>
        </pc:spChg>
        <pc:spChg chg="add del mod">
          <ac:chgData name="林廷翰" userId="12856806-102c-4f0a-8753-afa4f7386f06" providerId="ADAL" clId="{6F9994DE-78B5-4057-91F1-95E0615F3911}" dt="2020-04-19T13:18:29.875" v="1253"/>
          <ac:spMkLst>
            <pc:docMk/>
            <pc:sldMk cId="1993695902" sldId="266"/>
            <ac:spMk id="27" creationId="{3923272C-9CAF-490F-B49E-5691A82A2EC2}"/>
          </ac:spMkLst>
        </pc:spChg>
        <pc:spChg chg="add del mod">
          <ac:chgData name="林廷翰" userId="12856806-102c-4f0a-8753-afa4f7386f06" providerId="ADAL" clId="{6F9994DE-78B5-4057-91F1-95E0615F3911}" dt="2020-04-19T13:18:29.876" v="1255"/>
          <ac:spMkLst>
            <pc:docMk/>
            <pc:sldMk cId="1993695902" sldId="266"/>
            <ac:spMk id="28" creationId="{0C11866D-2450-48CA-AEC7-046367D5F21B}"/>
          </ac:spMkLst>
        </pc:spChg>
        <pc:spChg chg="add mod">
          <ac:chgData name="林廷翰" userId="12856806-102c-4f0a-8753-afa4f7386f06" providerId="ADAL" clId="{6F9994DE-78B5-4057-91F1-95E0615F3911}" dt="2020-04-19T13:28:47.816" v="1365" actId="1037"/>
          <ac:spMkLst>
            <pc:docMk/>
            <pc:sldMk cId="1993695902" sldId="266"/>
            <ac:spMk id="29" creationId="{39D767FF-7544-422B-830A-FDC386F584B5}"/>
          </ac:spMkLst>
        </pc:spChg>
        <pc:spChg chg="add mod">
          <ac:chgData name="林廷翰" userId="12856806-102c-4f0a-8753-afa4f7386f06" providerId="ADAL" clId="{6F9994DE-78B5-4057-91F1-95E0615F3911}" dt="2020-04-19T13:24:48.803" v="1326" actId="207"/>
          <ac:spMkLst>
            <pc:docMk/>
            <pc:sldMk cId="1993695902" sldId="266"/>
            <ac:spMk id="59" creationId="{4707E0EB-7C73-4327-94F7-98F78B13A44D}"/>
          </ac:spMkLst>
        </pc:spChg>
        <pc:spChg chg="add mod">
          <ac:chgData name="林廷翰" userId="12856806-102c-4f0a-8753-afa4f7386f06" providerId="ADAL" clId="{6F9994DE-78B5-4057-91F1-95E0615F3911}" dt="2020-04-19T13:24:48.803" v="1326" actId="207"/>
          <ac:spMkLst>
            <pc:docMk/>
            <pc:sldMk cId="1993695902" sldId="266"/>
            <ac:spMk id="62" creationId="{00029324-60E1-41FA-AD65-911387DD7411}"/>
          </ac:spMkLst>
        </pc:spChg>
        <pc:spChg chg="add mod">
          <ac:chgData name="林廷翰" userId="12856806-102c-4f0a-8753-afa4f7386f06" providerId="ADAL" clId="{6F9994DE-78B5-4057-91F1-95E0615F3911}" dt="2020-04-19T13:24:48.803" v="1326" actId="207"/>
          <ac:spMkLst>
            <pc:docMk/>
            <pc:sldMk cId="1993695902" sldId="266"/>
            <ac:spMk id="65" creationId="{965F6ADF-C35E-4EB7-9D87-67F140983808}"/>
          </ac:spMkLst>
        </pc:spChg>
        <pc:spChg chg="add mod">
          <ac:chgData name="林廷翰" userId="12856806-102c-4f0a-8753-afa4f7386f06" providerId="ADAL" clId="{6F9994DE-78B5-4057-91F1-95E0615F3911}" dt="2020-04-19T13:24:48.803" v="1326" actId="207"/>
          <ac:spMkLst>
            <pc:docMk/>
            <pc:sldMk cId="1993695902" sldId="266"/>
            <ac:spMk id="78" creationId="{04E4C4A3-FCF7-45D9-91F7-BC8F6030E33E}"/>
          </ac:spMkLst>
        </pc:spChg>
        <pc:spChg chg="add mod">
          <ac:chgData name="林廷翰" userId="12856806-102c-4f0a-8753-afa4f7386f06" providerId="ADAL" clId="{6F9994DE-78B5-4057-91F1-95E0615F3911}" dt="2020-04-19T13:24:48.803" v="1326" actId="207"/>
          <ac:spMkLst>
            <pc:docMk/>
            <pc:sldMk cId="1993695902" sldId="266"/>
            <ac:spMk id="79" creationId="{A6770EAC-EF63-4240-BFEA-537ED956E134}"/>
          </ac:spMkLst>
        </pc:spChg>
        <pc:spChg chg="add mod">
          <ac:chgData name="林廷翰" userId="12856806-102c-4f0a-8753-afa4f7386f06" providerId="ADAL" clId="{6F9994DE-78B5-4057-91F1-95E0615F3911}" dt="2020-04-19T13:24:48.803" v="1326" actId="207"/>
          <ac:spMkLst>
            <pc:docMk/>
            <pc:sldMk cId="1993695902" sldId="266"/>
            <ac:spMk id="80" creationId="{2C0A16AB-290B-4530-A6EE-1204EB54BDC0}"/>
          </ac:spMkLst>
        </pc:spChg>
        <pc:spChg chg="add mod">
          <ac:chgData name="林廷翰" userId="12856806-102c-4f0a-8753-afa4f7386f06" providerId="ADAL" clId="{6F9994DE-78B5-4057-91F1-95E0615F3911}" dt="2020-04-19T13:23:03.940" v="1296" actId="1076"/>
          <ac:spMkLst>
            <pc:docMk/>
            <pc:sldMk cId="1993695902" sldId="266"/>
            <ac:spMk id="102" creationId="{1CD4D4AB-BACF-4244-A805-410E7AA52C52}"/>
          </ac:spMkLst>
        </pc:spChg>
        <pc:spChg chg="add mod">
          <ac:chgData name="林廷翰" userId="12856806-102c-4f0a-8753-afa4f7386f06" providerId="ADAL" clId="{6F9994DE-78B5-4057-91F1-95E0615F3911}" dt="2020-04-19T13:23:12.320" v="1300" actId="1076"/>
          <ac:spMkLst>
            <pc:docMk/>
            <pc:sldMk cId="1993695902" sldId="266"/>
            <ac:spMk id="103" creationId="{1BD69B54-10E0-4CAB-9290-68CC999EBE9E}"/>
          </ac:spMkLst>
        </pc:spChg>
        <pc:spChg chg="add mod">
          <ac:chgData name="林廷翰" userId="12856806-102c-4f0a-8753-afa4f7386f06" providerId="ADAL" clId="{6F9994DE-78B5-4057-91F1-95E0615F3911}" dt="2020-04-19T13:23:07.807" v="1299" actId="571"/>
          <ac:spMkLst>
            <pc:docMk/>
            <pc:sldMk cId="1993695902" sldId="266"/>
            <ac:spMk id="105" creationId="{38AAEA61-9246-4538-B04B-F61C0F5ADFBE}"/>
          </ac:spMkLst>
        </pc:spChg>
        <pc:spChg chg="add mod">
          <ac:chgData name="林廷翰" userId="12856806-102c-4f0a-8753-afa4f7386f06" providerId="ADAL" clId="{6F9994DE-78B5-4057-91F1-95E0615F3911}" dt="2020-04-19T13:24:48.803" v="1326" actId="207"/>
          <ac:spMkLst>
            <pc:docMk/>
            <pc:sldMk cId="1993695902" sldId="266"/>
            <ac:spMk id="110" creationId="{C4C613F0-DFCA-43FD-8B75-D1BA1262EC8C}"/>
          </ac:spMkLst>
        </pc:spChg>
        <pc:spChg chg="add mod">
          <ac:chgData name="林廷翰" userId="12856806-102c-4f0a-8753-afa4f7386f06" providerId="ADAL" clId="{6F9994DE-78B5-4057-91F1-95E0615F3911}" dt="2020-04-19T13:24:48.803" v="1326" actId="207"/>
          <ac:spMkLst>
            <pc:docMk/>
            <pc:sldMk cId="1993695902" sldId="266"/>
            <ac:spMk id="111" creationId="{F07F2FAD-7D05-4C44-91BA-30F3E02A9862}"/>
          </ac:spMkLst>
        </pc:spChg>
        <pc:spChg chg="add mod">
          <ac:chgData name="林廷翰" userId="12856806-102c-4f0a-8753-afa4f7386f06" providerId="ADAL" clId="{6F9994DE-78B5-4057-91F1-95E0615F3911}" dt="2020-04-19T13:24:51.025" v="1327" actId="207"/>
          <ac:spMkLst>
            <pc:docMk/>
            <pc:sldMk cId="1993695902" sldId="266"/>
            <ac:spMk id="112" creationId="{EFA50AE2-C882-435D-9E51-88C4C85584C5}"/>
          </ac:spMkLst>
        </pc:spChg>
        <pc:spChg chg="add mod">
          <ac:chgData name="林廷翰" userId="12856806-102c-4f0a-8753-afa4f7386f06" providerId="ADAL" clId="{6F9994DE-78B5-4057-91F1-95E0615F3911}" dt="2020-04-19T13:23:50.765" v="1306" actId="1076"/>
          <ac:spMkLst>
            <pc:docMk/>
            <pc:sldMk cId="1993695902" sldId="266"/>
            <ac:spMk id="113" creationId="{8975DE50-6782-428D-AA85-57108EDA0A11}"/>
          </ac:spMkLst>
        </pc:sp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7" creationId="{0A2F8D14-ED84-4CC8-8383-1FDA87A7672C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8" creationId="{AB7BEC6B-CCD5-4D0E-A5EF-BCD921CA494B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9" creationId="{285BC7F0-CD6C-430F-9319-8716EE3F654C}"/>
          </ac:cxnSpMkLst>
        </pc:cxnChg>
        <pc:cxnChg chg="add del mod">
          <ac:chgData name="林廷翰" userId="12856806-102c-4f0a-8753-afa4f7386f06" providerId="ADAL" clId="{6F9994DE-78B5-4057-91F1-95E0615F3911}" dt="2020-04-19T13:23:19.073" v="1302" actId="478"/>
          <ac:cxnSpMkLst>
            <pc:docMk/>
            <pc:sldMk cId="1993695902" sldId="266"/>
            <ac:cxnSpMk id="15" creationId="{4291BF35-D70A-4ABB-8E90-C8E81DE0CA41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32" creationId="{4980E7CF-31C9-42EE-BAF3-A425E9A6F570}"/>
          </ac:cxnSpMkLst>
        </pc:cxnChg>
        <pc:cxnChg chg="add del mod">
          <ac:chgData name="林廷翰" userId="12856806-102c-4f0a-8753-afa4f7386f06" providerId="ADAL" clId="{6F9994DE-78B5-4057-91F1-95E0615F3911}" dt="2020-04-19T13:18:29.826" v="1251" actId="478"/>
          <ac:cxnSpMkLst>
            <pc:docMk/>
            <pc:sldMk cId="1993695902" sldId="266"/>
            <ac:cxnSpMk id="33" creationId="{F3E87076-9601-4AC7-B019-646F3F5418B8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39" creationId="{4386AB42-AA07-4C74-BF32-4B94F1D8CDA2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45" creationId="{A15C6CA2-2A04-4FEF-9DBA-D6BA1361594F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75" creationId="{A04F3794-24FE-4DCE-BFC8-BCD59BCBB1CA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76" creationId="{8BCBD309-F926-425C-A5FE-66DEE8924BA9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77" creationId="{6D28EC7C-55C6-4BB9-B45D-D4DFB1B58171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107" creationId="{C078DBE1-E9BB-40CE-B71B-69EFFC7A1373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108" creationId="{B937EBBA-A2DE-4418-BC34-93DF0B145596}"/>
          </ac:cxnSpMkLst>
        </pc:cxnChg>
        <pc:cxnChg chg="add mod">
          <ac:chgData name="林廷翰" userId="12856806-102c-4f0a-8753-afa4f7386f06" providerId="ADAL" clId="{6F9994DE-78B5-4057-91F1-95E0615F3911}" dt="2020-04-19T13:28:34.282" v="1351" actId="1582"/>
          <ac:cxnSpMkLst>
            <pc:docMk/>
            <pc:sldMk cId="1993695902" sldId="266"/>
            <ac:cxnSpMk id="109" creationId="{30E36AE1-2CC1-45E3-B679-62C72A5E5360}"/>
          </ac:cxnSpMkLst>
        </pc:cxnChg>
      </pc:sldChg>
      <pc:sldChg chg="addSp delSp modSp add">
        <pc:chgData name="林廷翰" userId="12856806-102c-4f0a-8753-afa4f7386f06" providerId="ADAL" clId="{6F9994DE-78B5-4057-91F1-95E0615F3911}" dt="2020-04-19T14:48:10.052" v="2512" actId="20577"/>
        <pc:sldMkLst>
          <pc:docMk/>
          <pc:sldMk cId="3810465757" sldId="267"/>
        </pc:sldMkLst>
        <pc:spChg chg="mod">
          <ac:chgData name="林廷翰" userId="12856806-102c-4f0a-8753-afa4f7386f06" providerId="ADAL" clId="{6F9994DE-78B5-4057-91F1-95E0615F3911}" dt="2020-04-19T14:48:10.052" v="2512" actId="20577"/>
          <ac:spMkLst>
            <pc:docMk/>
            <pc:sldMk cId="3810465757" sldId="267"/>
            <ac:spMk id="2" creationId="{6FF400E8-A05A-435D-93A5-FBE994795338}"/>
          </ac:spMkLst>
        </pc:spChg>
        <pc:spChg chg="mod">
          <ac:chgData name="林廷翰" userId="12856806-102c-4f0a-8753-afa4f7386f06" providerId="ADAL" clId="{6F9994DE-78B5-4057-91F1-95E0615F3911}" dt="2020-04-19T13:59:04.199" v="1913" actId="1037"/>
          <ac:spMkLst>
            <pc:docMk/>
            <pc:sldMk cId="3810465757" sldId="267"/>
            <ac:spMk id="3" creationId="{C075AF3C-7E24-4C45-B16D-D4C801759D57}"/>
          </ac:spMkLst>
        </pc:spChg>
        <pc:spChg chg="add del">
          <ac:chgData name="林廷翰" userId="12856806-102c-4f0a-8753-afa4f7386f06" providerId="ADAL" clId="{6F9994DE-78B5-4057-91F1-95E0615F3911}" dt="2020-04-19T13:25:27.014" v="1333"/>
          <ac:spMkLst>
            <pc:docMk/>
            <pc:sldMk cId="3810465757" sldId="267"/>
            <ac:spMk id="4" creationId="{BFA85642-FB5C-43D1-BF16-74AB2639F50D}"/>
          </ac:spMkLst>
        </pc:spChg>
      </pc:sldChg>
      <pc:sldChg chg="addSp delSp modSp add">
        <pc:chgData name="林廷翰" userId="12856806-102c-4f0a-8753-afa4f7386f06" providerId="ADAL" clId="{6F9994DE-78B5-4057-91F1-95E0615F3911}" dt="2020-04-19T14:48:06.082" v="2504" actId="20577"/>
        <pc:sldMkLst>
          <pc:docMk/>
          <pc:sldMk cId="3426828869" sldId="268"/>
        </pc:sldMkLst>
        <pc:spChg chg="mod">
          <ac:chgData name="林廷翰" userId="12856806-102c-4f0a-8753-afa4f7386f06" providerId="ADAL" clId="{6F9994DE-78B5-4057-91F1-95E0615F3911}" dt="2020-04-19T14:48:06.082" v="2504" actId="20577"/>
          <ac:spMkLst>
            <pc:docMk/>
            <pc:sldMk cId="3426828869" sldId="268"/>
            <ac:spMk id="2" creationId="{50944FB9-8050-46A6-A1C0-567C4E69FA9B}"/>
          </ac:spMkLst>
        </pc:spChg>
        <pc:spChg chg="mod">
          <ac:chgData name="林廷翰" userId="12856806-102c-4f0a-8753-afa4f7386f06" providerId="ADAL" clId="{6F9994DE-78B5-4057-91F1-95E0615F3911}" dt="2020-04-19T13:58:20.999" v="1870" actId="1037"/>
          <ac:spMkLst>
            <pc:docMk/>
            <pc:sldMk cId="3426828869" sldId="268"/>
            <ac:spMk id="3" creationId="{CFA5DD65-A3AB-4983-9F4F-A0BE7AF75BF6}"/>
          </ac:spMkLst>
        </pc:spChg>
        <pc:spChg chg="add del">
          <ac:chgData name="林廷翰" userId="12856806-102c-4f0a-8753-afa4f7386f06" providerId="ADAL" clId="{6F9994DE-78B5-4057-91F1-95E0615F3911}" dt="2020-04-19T13:33:44.571" v="1522"/>
          <ac:spMkLst>
            <pc:docMk/>
            <pc:sldMk cId="3426828869" sldId="268"/>
            <ac:spMk id="4" creationId="{93703EB5-5653-4508-AE56-8E754C9A3312}"/>
          </ac:spMkLst>
        </pc:spChg>
      </pc:sldChg>
      <pc:sldChg chg="addSp modSp add">
        <pc:chgData name="林廷翰" userId="12856806-102c-4f0a-8753-afa4f7386f06" providerId="ADAL" clId="{6F9994DE-78B5-4057-91F1-95E0615F3911}" dt="2020-04-19T14:48:01.819" v="2496" actId="20577"/>
        <pc:sldMkLst>
          <pc:docMk/>
          <pc:sldMk cId="2680840738" sldId="269"/>
        </pc:sldMkLst>
        <pc:spChg chg="mod">
          <ac:chgData name="林廷翰" userId="12856806-102c-4f0a-8753-afa4f7386f06" providerId="ADAL" clId="{6F9994DE-78B5-4057-91F1-95E0615F3911}" dt="2020-04-19T14:48:01.819" v="2496" actId="20577"/>
          <ac:spMkLst>
            <pc:docMk/>
            <pc:sldMk cId="2680840738" sldId="269"/>
            <ac:spMk id="2" creationId="{A34C9B10-E26C-44D1-8A5A-B7AF42DAA6F1}"/>
          </ac:spMkLst>
        </pc:spChg>
        <pc:spChg chg="mod">
          <ac:chgData name="林廷翰" userId="12856806-102c-4f0a-8753-afa4f7386f06" providerId="ADAL" clId="{6F9994DE-78B5-4057-91F1-95E0615F3911}" dt="2020-04-19T14:37:32.774" v="2244" actId="20577"/>
          <ac:spMkLst>
            <pc:docMk/>
            <pc:sldMk cId="2680840738" sldId="269"/>
            <ac:spMk id="3" creationId="{97ED2CA3-3959-498B-B94C-6663540CD25A}"/>
          </ac:spMkLst>
        </pc:spChg>
        <pc:picChg chg="add mod">
          <ac:chgData name="林廷翰" userId="12856806-102c-4f0a-8753-afa4f7386f06" providerId="ADAL" clId="{6F9994DE-78B5-4057-91F1-95E0615F3911}" dt="2020-04-19T14:31:27.437" v="2220" actId="1076"/>
          <ac:picMkLst>
            <pc:docMk/>
            <pc:sldMk cId="2680840738" sldId="269"/>
            <ac:picMk id="4" creationId="{692E9895-A902-4661-8E28-00D2EF4C9664}"/>
          </ac:picMkLst>
        </pc:picChg>
      </pc:sldChg>
      <pc:sldChg chg="modSp add">
        <pc:chgData name="林廷翰" userId="12856806-102c-4f0a-8753-afa4f7386f06" providerId="ADAL" clId="{6F9994DE-78B5-4057-91F1-95E0615F3911}" dt="2020-04-19T14:47:57.379" v="2488" actId="20577"/>
        <pc:sldMkLst>
          <pc:docMk/>
          <pc:sldMk cId="1091509386" sldId="270"/>
        </pc:sldMkLst>
        <pc:spChg chg="mod">
          <ac:chgData name="林廷翰" userId="12856806-102c-4f0a-8753-afa4f7386f06" providerId="ADAL" clId="{6F9994DE-78B5-4057-91F1-95E0615F3911}" dt="2020-04-19T14:47:57.379" v="2488" actId="20577"/>
          <ac:spMkLst>
            <pc:docMk/>
            <pc:sldMk cId="1091509386" sldId="270"/>
            <ac:spMk id="2" creationId="{662858E4-3B69-452F-B5CB-E25CE54FD997}"/>
          </ac:spMkLst>
        </pc:spChg>
        <pc:spChg chg="mod">
          <ac:chgData name="林廷翰" userId="12856806-102c-4f0a-8753-afa4f7386f06" providerId="ADAL" clId="{6F9994DE-78B5-4057-91F1-95E0615F3911}" dt="2020-04-19T14:23:36.234" v="2121" actId="20577"/>
          <ac:spMkLst>
            <pc:docMk/>
            <pc:sldMk cId="1091509386" sldId="270"/>
            <ac:spMk id="3" creationId="{3660AD9B-E5C4-41BE-947A-0A1ED79E90EF}"/>
          </ac:spMkLst>
        </pc:spChg>
      </pc:sldChg>
      <pc:sldChg chg="add del">
        <pc:chgData name="林廷翰" userId="12856806-102c-4f0a-8753-afa4f7386f06" providerId="ADAL" clId="{6F9994DE-78B5-4057-91F1-95E0615F3911}" dt="2020-04-19T14:23:59.609" v="2124" actId="2696"/>
        <pc:sldMkLst>
          <pc:docMk/>
          <pc:sldMk cId="263902040" sldId="271"/>
        </pc:sldMkLst>
      </pc:sldChg>
      <pc:sldChg chg="addSp modSp add">
        <pc:chgData name="林廷翰" userId="12856806-102c-4f0a-8753-afa4f7386f06" providerId="ADAL" clId="{6F9994DE-78B5-4057-91F1-95E0615F3911}" dt="2020-04-19T14:47:53.315" v="2480" actId="20577"/>
        <pc:sldMkLst>
          <pc:docMk/>
          <pc:sldMk cId="1654913007" sldId="272"/>
        </pc:sldMkLst>
        <pc:spChg chg="mod">
          <ac:chgData name="林廷翰" userId="12856806-102c-4f0a-8753-afa4f7386f06" providerId="ADAL" clId="{6F9994DE-78B5-4057-91F1-95E0615F3911}" dt="2020-04-19T14:47:53.315" v="2480" actId="20577"/>
          <ac:spMkLst>
            <pc:docMk/>
            <pc:sldMk cId="1654913007" sldId="272"/>
            <ac:spMk id="2" creationId="{662858E4-3B69-452F-B5CB-E25CE54FD997}"/>
          </ac:spMkLst>
        </pc:spChg>
        <pc:spChg chg="mod">
          <ac:chgData name="林廷翰" userId="12856806-102c-4f0a-8753-afa4f7386f06" providerId="ADAL" clId="{6F9994DE-78B5-4057-91F1-95E0615F3911}" dt="2020-04-19T14:25:35.789" v="2206" actId="20577"/>
          <ac:spMkLst>
            <pc:docMk/>
            <pc:sldMk cId="1654913007" sldId="272"/>
            <ac:spMk id="3" creationId="{3660AD9B-E5C4-41BE-947A-0A1ED79E90EF}"/>
          </ac:spMkLst>
        </pc:spChg>
        <pc:spChg chg="add mod">
          <ac:chgData name="林廷翰" userId="12856806-102c-4f0a-8753-afa4f7386f06" providerId="ADAL" clId="{6F9994DE-78B5-4057-91F1-95E0615F3911}" dt="2020-04-19T14:27:18.674" v="2215" actId="313"/>
          <ac:spMkLst>
            <pc:docMk/>
            <pc:sldMk cId="1654913007" sldId="272"/>
            <ac:spMk id="4" creationId="{C1ECE7C0-A658-447B-9EB5-4D952A11327F}"/>
          </ac:spMkLst>
        </pc:spChg>
      </pc:sldChg>
      <pc:sldChg chg="addSp delSp modSp add">
        <pc:chgData name="林廷翰" userId="12856806-102c-4f0a-8753-afa4f7386f06" providerId="ADAL" clId="{6F9994DE-78B5-4057-91F1-95E0615F3911}" dt="2020-04-19T14:50:48.298" v="2587" actId="20577"/>
        <pc:sldMkLst>
          <pc:docMk/>
          <pc:sldMk cId="1851725614" sldId="273"/>
        </pc:sldMkLst>
        <pc:spChg chg="mod">
          <ac:chgData name="林廷翰" userId="12856806-102c-4f0a-8753-afa4f7386f06" providerId="ADAL" clId="{6F9994DE-78B5-4057-91F1-95E0615F3911}" dt="2020-04-19T14:47:48.523" v="2472" actId="20577"/>
          <ac:spMkLst>
            <pc:docMk/>
            <pc:sldMk cId="1851725614" sldId="273"/>
            <ac:spMk id="2" creationId="{C7E26881-5513-497D-83EC-3BB6BD579FBF}"/>
          </ac:spMkLst>
        </pc:spChg>
        <pc:spChg chg="add del mod">
          <ac:chgData name="林廷翰" userId="12856806-102c-4f0a-8753-afa4f7386f06" providerId="ADAL" clId="{6F9994DE-78B5-4057-91F1-95E0615F3911}" dt="2020-04-19T14:50:48.298" v="2587" actId="20577"/>
          <ac:spMkLst>
            <pc:docMk/>
            <pc:sldMk cId="1851725614" sldId="273"/>
            <ac:spMk id="3" creationId="{CA36BFE6-9F40-4F72-9B7D-CBAEE089FC32}"/>
          </ac:spMkLst>
        </pc:spChg>
        <pc:spChg chg="add del mod">
          <ac:chgData name="林廷翰" userId="12856806-102c-4f0a-8753-afa4f7386f06" providerId="ADAL" clId="{6F9994DE-78B5-4057-91F1-95E0615F3911}" dt="2020-04-19T14:45:04.225" v="2401" actId="478"/>
          <ac:spMkLst>
            <pc:docMk/>
            <pc:sldMk cId="1851725614" sldId="273"/>
            <ac:spMk id="5" creationId="{770FCE55-44BF-494F-A544-0C59C637837E}"/>
          </ac:spMkLst>
        </pc:spChg>
        <pc:spChg chg="add mod">
          <ac:chgData name="林廷翰" userId="12856806-102c-4f0a-8753-afa4f7386f06" providerId="ADAL" clId="{6F9994DE-78B5-4057-91F1-95E0615F3911}" dt="2020-04-19T14:47:07.066" v="2461" actId="1076"/>
          <ac:spMkLst>
            <pc:docMk/>
            <pc:sldMk cId="1851725614" sldId="273"/>
            <ac:spMk id="8" creationId="{44459D67-762B-48B6-A462-AA822A93FB82}"/>
          </ac:spMkLst>
        </pc:spChg>
        <pc:picChg chg="add mod">
          <ac:chgData name="林廷翰" userId="12856806-102c-4f0a-8753-afa4f7386f06" providerId="ADAL" clId="{6F9994DE-78B5-4057-91F1-95E0615F3911}" dt="2020-04-19T14:46:08.235" v="2428" actId="1076"/>
          <ac:picMkLst>
            <pc:docMk/>
            <pc:sldMk cId="1851725614" sldId="273"/>
            <ac:picMk id="7" creationId="{AEBCD880-35F5-4A81-A885-D2CA19D34E15}"/>
          </ac:picMkLst>
        </pc:picChg>
      </pc:sldChg>
      <pc:sldChg chg="addSp delSp modSp add">
        <pc:chgData name="林廷翰" userId="12856806-102c-4f0a-8753-afa4f7386f06" providerId="ADAL" clId="{6F9994DE-78B5-4057-91F1-95E0615F3911}" dt="2020-04-19T14:50:37.676" v="2586" actId="113"/>
        <pc:sldMkLst>
          <pc:docMk/>
          <pc:sldMk cId="2398228359" sldId="274"/>
        </pc:sldMkLst>
        <pc:spChg chg="mod">
          <ac:chgData name="林廷翰" userId="12856806-102c-4f0a-8753-afa4f7386f06" providerId="ADAL" clId="{6F9994DE-78B5-4057-91F1-95E0615F3911}" dt="2020-04-19T14:48:30.809" v="2521"/>
          <ac:spMkLst>
            <pc:docMk/>
            <pc:sldMk cId="2398228359" sldId="274"/>
            <ac:spMk id="2" creationId="{27BE44B4-7EA0-4652-8D9B-9962129E1141}"/>
          </ac:spMkLst>
        </pc:spChg>
        <pc:spChg chg="del mod">
          <ac:chgData name="林廷翰" userId="12856806-102c-4f0a-8753-afa4f7386f06" providerId="ADAL" clId="{6F9994DE-78B5-4057-91F1-95E0615F3911}" dt="2020-04-19T14:48:51.586" v="2523" actId="931"/>
          <ac:spMkLst>
            <pc:docMk/>
            <pc:sldMk cId="2398228359" sldId="274"/>
            <ac:spMk id="3" creationId="{D09B9FF1-6D72-4EC3-A19D-0BD0D99B6F2B}"/>
          </ac:spMkLst>
        </pc:spChg>
        <pc:spChg chg="add mod">
          <ac:chgData name="林廷翰" userId="12856806-102c-4f0a-8753-afa4f7386f06" providerId="ADAL" clId="{6F9994DE-78B5-4057-91F1-95E0615F3911}" dt="2020-04-19T14:49:57.250" v="2565" actId="1036"/>
          <ac:spMkLst>
            <pc:docMk/>
            <pc:sldMk cId="2398228359" sldId="274"/>
            <ac:spMk id="6" creationId="{078EFC9D-2B6F-497A-8E97-D213F0290A42}"/>
          </ac:spMkLst>
        </pc:spChg>
        <pc:spChg chg="add mod">
          <ac:chgData name="林廷翰" userId="12856806-102c-4f0a-8753-afa4f7386f06" providerId="ADAL" clId="{6F9994DE-78B5-4057-91F1-95E0615F3911}" dt="2020-04-19T14:50:37.676" v="2586" actId="113"/>
          <ac:spMkLst>
            <pc:docMk/>
            <pc:sldMk cId="2398228359" sldId="274"/>
            <ac:spMk id="7" creationId="{1DCF7296-69E0-4596-B738-CB5983CB4491}"/>
          </ac:spMkLst>
        </pc:spChg>
        <pc:picChg chg="add mod">
          <ac:chgData name="林廷翰" userId="12856806-102c-4f0a-8753-afa4f7386f06" providerId="ADAL" clId="{6F9994DE-78B5-4057-91F1-95E0615F3911}" dt="2020-04-19T14:49:57.250" v="2565" actId="1036"/>
          <ac:picMkLst>
            <pc:docMk/>
            <pc:sldMk cId="2398228359" sldId="274"/>
            <ac:picMk id="5" creationId="{CE848285-AC08-425D-BC73-E70232CAC582}"/>
          </ac:picMkLst>
        </pc:picChg>
      </pc:sldChg>
      <pc:sldChg chg="addSp delSp modSp add">
        <pc:chgData name="林廷翰" userId="12856806-102c-4f0a-8753-afa4f7386f06" providerId="ADAL" clId="{6F9994DE-78B5-4057-91F1-95E0615F3911}" dt="2020-04-19T15:00:29.677" v="2900" actId="403"/>
        <pc:sldMkLst>
          <pc:docMk/>
          <pc:sldMk cId="1821858753" sldId="275"/>
        </pc:sldMkLst>
        <pc:spChg chg="mod">
          <ac:chgData name="林廷翰" userId="12856806-102c-4f0a-8753-afa4f7386f06" providerId="ADAL" clId="{6F9994DE-78B5-4057-91F1-95E0615F3911}" dt="2020-04-19T14:51:06.704" v="2589"/>
          <ac:spMkLst>
            <pc:docMk/>
            <pc:sldMk cId="1821858753" sldId="275"/>
            <ac:spMk id="2" creationId="{8E31C38E-D980-41D4-A26C-EFDA8ADA86C6}"/>
          </ac:spMkLst>
        </pc:spChg>
        <pc:spChg chg="del">
          <ac:chgData name="林廷翰" userId="12856806-102c-4f0a-8753-afa4f7386f06" providerId="ADAL" clId="{6F9994DE-78B5-4057-91F1-95E0615F3911}" dt="2020-04-19T14:51:44.603" v="2590" actId="931"/>
          <ac:spMkLst>
            <pc:docMk/>
            <pc:sldMk cId="1821858753" sldId="275"/>
            <ac:spMk id="3" creationId="{5E5A52C1-9D33-4B6C-9A2D-DBB99C693E9B}"/>
          </ac:spMkLst>
        </pc:spChg>
        <pc:spChg chg="add mod">
          <ac:chgData name="林廷翰" userId="12856806-102c-4f0a-8753-afa4f7386f06" providerId="ADAL" clId="{6F9994DE-78B5-4057-91F1-95E0615F3911}" dt="2020-04-19T15:00:29.677" v="2900" actId="403"/>
          <ac:spMkLst>
            <pc:docMk/>
            <pc:sldMk cId="1821858753" sldId="275"/>
            <ac:spMk id="6" creationId="{C4CCE64A-4EBA-41B3-8792-A7A3C91C4E29}"/>
          </ac:spMkLst>
        </pc:spChg>
        <pc:picChg chg="add mod">
          <ac:chgData name="林廷翰" userId="12856806-102c-4f0a-8753-afa4f7386f06" providerId="ADAL" clId="{6F9994DE-78B5-4057-91F1-95E0615F3911}" dt="2020-04-19T14:51:51.235" v="2593" actId="1076"/>
          <ac:picMkLst>
            <pc:docMk/>
            <pc:sldMk cId="1821858753" sldId="275"/>
            <ac:picMk id="5" creationId="{AB602A65-C314-4E61-811A-27A4C4C591E7}"/>
          </ac:picMkLst>
        </pc:picChg>
      </pc:sldChg>
      <pc:sldChg chg="addSp modSp add">
        <pc:chgData name="林廷翰" userId="12856806-102c-4f0a-8753-afa4f7386f06" providerId="ADAL" clId="{6F9994DE-78B5-4057-91F1-95E0615F3911}" dt="2020-04-19T15:06:05.704" v="2941" actId="1076"/>
        <pc:sldMkLst>
          <pc:docMk/>
          <pc:sldMk cId="2859498252" sldId="276"/>
        </pc:sldMkLst>
        <pc:spChg chg="mod">
          <ac:chgData name="林廷翰" userId="12856806-102c-4f0a-8753-afa4f7386f06" providerId="ADAL" clId="{6F9994DE-78B5-4057-91F1-95E0615F3911}" dt="2020-04-19T14:54:18.623" v="2699"/>
          <ac:spMkLst>
            <pc:docMk/>
            <pc:sldMk cId="2859498252" sldId="276"/>
            <ac:spMk id="2" creationId="{A58C06A1-9DE8-414F-8F03-28AA11DEA9A3}"/>
          </ac:spMkLst>
        </pc:spChg>
        <pc:spChg chg="mod">
          <ac:chgData name="林廷翰" userId="12856806-102c-4f0a-8753-afa4f7386f06" providerId="ADAL" clId="{6F9994DE-78B5-4057-91F1-95E0615F3911}" dt="2020-04-19T14:59:24.904" v="2894" actId="20577"/>
          <ac:spMkLst>
            <pc:docMk/>
            <pc:sldMk cId="2859498252" sldId="276"/>
            <ac:spMk id="3" creationId="{16CD80E7-0E2F-493A-B0E3-D7A4C1B75E18}"/>
          </ac:spMkLst>
        </pc:spChg>
        <pc:spChg chg="add mod">
          <ac:chgData name="林廷翰" userId="12856806-102c-4f0a-8753-afa4f7386f06" providerId="ADAL" clId="{6F9994DE-78B5-4057-91F1-95E0615F3911}" dt="2020-04-19T15:06:05.704" v="2941" actId="1076"/>
          <ac:spMkLst>
            <pc:docMk/>
            <pc:sldMk cId="2859498252" sldId="276"/>
            <ac:spMk id="6" creationId="{DE4F581D-7BEE-4D5F-84B8-EB745C2CE0F4}"/>
          </ac:spMkLst>
        </pc:spChg>
        <pc:picChg chg="add mod">
          <ac:chgData name="林廷翰" userId="12856806-102c-4f0a-8753-afa4f7386f06" providerId="ADAL" clId="{6F9994DE-78B5-4057-91F1-95E0615F3911}" dt="2020-04-19T15:06:03.450" v="2940" actId="1076"/>
          <ac:picMkLst>
            <pc:docMk/>
            <pc:sldMk cId="2859498252" sldId="276"/>
            <ac:picMk id="5" creationId="{D7A14E7A-E0E2-40A7-9422-0C2CBDC31D64}"/>
          </ac:picMkLst>
        </pc:picChg>
      </pc:sldChg>
      <pc:sldChg chg="addSp modSp add">
        <pc:chgData name="林廷翰" userId="12856806-102c-4f0a-8753-afa4f7386f06" providerId="ADAL" clId="{6F9994DE-78B5-4057-91F1-95E0615F3911}" dt="2020-04-19T15:05:50.450" v="2937" actId="1076"/>
        <pc:sldMkLst>
          <pc:docMk/>
          <pc:sldMk cId="4244088891" sldId="277"/>
        </pc:sldMkLst>
        <pc:spChg chg="mod">
          <ac:chgData name="林廷翰" userId="12856806-102c-4f0a-8753-afa4f7386f06" providerId="ADAL" clId="{6F9994DE-78B5-4057-91F1-95E0615F3911}" dt="2020-04-19T14:56:32.720" v="2760"/>
          <ac:spMkLst>
            <pc:docMk/>
            <pc:sldMk cId="4244088891" sldId="277"/>
            <ac:spMk id="2" creationId="{3E32C4F9-2D57-48A2-BFA2-0DC6CDA82D92}"/>
          </ac:spMkLst>
        </pc:spChg>
        <pc:spChg chg="mod">
          <ac:chgData name="林廷翰" userId="12856806-102c-4f0a-8753-afa4f7386f06" providerId="ADAL" clId="{6F9994DE-78B5-4057-91F1-95E0615F3911}" dt="2020-04-19T15:05:28.687" v="2932" actId="20577"/>
          <ac:spMkLst>
            <pc:docMk/>
            <pc:sldMk cId="4244088891" sldId="277"/>
            <ac:spMk id="3" creationId="{9A92E6DC-E556-4583-8400-5809576490A9}"/>
          </ac:spMkLst>
        </pc:spChg>
        <pc:spChg chg="add mod">
          <ac:chgData name="林廷翰" userId="12856806-102c-4f0a-8753-afa4f7386f06" providerId="ADAL" clId="{6F9994DE-78B5-4057-91F1-95E0615F3911}" dt="2020-04-19T15:05:50.450" v="2937" actId="1076"/>
          <ac:spMkLst>
            <pc:docMk/>
            <pc:sldMk cId="4244088891" sldId="277"/>
            <ac:spMk id="6" creationId="{BC6A725B-622E-46F4-924C-14197301B397}"/>
          </ac:spMkLst>
        </pc:spChg>
        <pc:picChg chg="add mod">
          <ac:chgData name="林廷翰" userId="12856806-102c-4f0a-8753-afa4f7386f06" providerId="ADAL" clId="{6F9994DE-78B5-4057-91F1-95E0615F3911}" dt="2020-04-19T15:05:50.450" v="2937" actId="1076"/>
          <ac:picMkLst>
            <pc:docMk/>
            <pc:sldMk cId="4244088891" sldId="277"/>
            <ac:picMk id="5" creationId="{C6F5C2DE-5348-49BD-8D1E-7EE21705DF83}"/>
          </ac:picMkLst>
        </pc:picChg>
      </pc:sldChg>
      <pc:sldChg chg="modSp add">
        <pc:chgData name="林廷翰" userId="12856806-102c-4f0a-8753-afa4f7386f06" providerId="ADAL" clId="{6F9994DE-78B5-4057-91F1-95E0615F3911}" dt="2020-04-19T15:33:53.404" v="3473" actId="113"/>
        <pc:sldMkLst>
          <pc:docMk/>
          <pc:sldMk cId="3271084684" sldId="278"/>
        </pc:sldMkLst>
        <pc:spChg chg="mod">
          <ac:chgData name="林廷翰" userId="12856806-102c-4f0a-8753-afa4f7386f06" providerId="ADAL" clId="{6F9994DE-78B5-4057-91F1-95E0615F3911}" dt="2020-04-19T15:06:39.335" v="2946" actId="20577"/>
          <ac:spMkLst>
            <pc:docMk/>
            <pc:sldMk cId="3271084684" sldId="278"/>
            <ac:spMk id="2" creationId="{A9482316-2740-4DF2-8FA9-6DAEBA3D1F52}"/>
          </ac:spMkLst>
        </pc:spChg>
        <pc:spChg chg="mod">
          <ac:chgData name="林廷翰" userId="12856806-102c-4f0a-8753-afa4f7386f06" providerId="ADAL" clId="{6F9994DE-78B5-4057-91F1-95E0615F3911}" dt="2020-04-19T15:33:53.404" v="3473" actId="113"/>
          <ac:spMkLst>
            <pc:docMk/>
            <pc:sldMk cId="3271084684" sldId="278"/>
            <ac:spMk id="3" creationId="{EA5CE07F-CA2A-49E2-BBE7-DF4A609E54C4}"/>
          </ac:spMkLst>
        </pc:spChg>
      </pc:sldChg>
      <pc:sldChg chg="modSp add ord">
        <pc:chgData name="林廷翰" userId="12856806-102c-4f0a-8753-afa4f7386f06" providerId="ADAL" clId="{6F9994DE-78B5-4057-91F1-95E0615F3911}" dt="2020-04-19T16:13:40.926" v="4393" actId="20577"/>
        <pc:sldMkLst>
          <pc:docMk/>
          <pc:sldMk cId="3646061886" sldId="279"/>
        </pc:sldMkLst>
        <pc:spChg chg="mod">
          <ac:chgData name="林廷翰" userId="12856806-102c-4f0a-8753-afa4f7386f06" providerId="ADAL" clId="{6F9994DE-78B5-4057-91F1-95E0615F3911}" dt="2020-04-19T15:18:01.946" v="3307"/>
          <ac:spMkLst>
            <pc:docMk/>
            <pc:sldMk cId="3646061886" sldId="279"/>
            <ac:spMk id="2" creationId="{A79979D9-B776-4667-8784-DFE2EF952486}"/>
          </ac:spMkLst>
        </pc:spChg>
        <pc:spChg chg="mod">
          <ac:chgData name="林廷翰" userId="12856806-102c-4f0a-8753-afa4f7386f06" providerId="ADAL" clId="{6F9994DE-78B5-4057-91F1-95E0615F3911}" dt="2020-04-19T16:13:40.926" v="4393" actId="20577"/>
          <ac:spMkLst>
            <pc:docMk/>
            <pc:sldMk cId="3646061886" sldId="279"/>
            <ac:spMk id="3" creationId="{09395643-2C6F-40CF-BD8D-F43CE2981907}"/>
          </ac:spMkLst>
        </pc:spChg>
      </pc:sldChg>
      <pc:sldChg chg="modSp add del">
        <pc:chgData name="林廷翰" userId="12856806-102c-4f0a-8753-afa4f7386f06" providerId="ADAL" clId="{6F9994DE-78B5-4057-91F1-95E0615F3911}" dt="2020-04-19T15:34:35.636" v="3475" actId="2696"/>
        <pc:sldMkLst>
          <pc:docMk/>
          <pc:sldMk cId="2668774713" sldId="280"/>
        </pc:sldMkLst>
        <pc:spChg chg="mod">
          <ac:chgData name="林廷翰" userId="12856806-102c-4f0a-8753-afa4f7386f06" providerId="ADAL" clId="{6F9994DE-78B5-4057-91F1-95E0615F3911}" dt="2020-04-19T15:28:02.758" v="3386"/>
          <ac:spMkLst>
            <pc:docMk/>
            <pc:sldMk cId="2668774713" sldId="280"/>
            <ac:spMk id="2" creationId="{AF4B1CC2-863A-44F7-857B-6D99F6BEB7D9}"/>
          </ac:spMkLst>
        </pc:spChg>
      </pc:sldChg>
      <pc:sldChg chg="addSp delSp modSp add">
        <pc:chgData name="林廷翰" userId="12856806-102c-4f0a-8753-afa4f7386f06" providerId="ADAL" clId="{6F9994DE-78B5-4057-91F1-95E0615F3911}" dt="2020-04-19T15:30:35.915" v="3415" actId="1076"/>
        <pc:sldMkLst>
          <pc:docMk/>
          <pc:sldMk cId="3863240481" sldId="281"/>
        </pc:sldMkLst>
        <pc:spChg chg="mod">
          <ac:chgData name="林廷翰" userId="12856806-102c-4f0a-8753-afa4f7386f06" providerId="ADAL" clId="{6F9994DE-78B5-4057-91F1-95E0615F3911}" dt="2020-04-19T15:28:43.359" v="3388"/>
          <ac:spMkLst>
            <pc:docMk/>
            <pc:sldMk cId="3863240481" sldId="281"/>
            <ac:spMk id="2" creationId="{B2A40460-BA1E-449A-B8C5-CF3EF9C8C273}"/>
          </ac:spMkLst>
        </pc:spChg>
        <pc:spChg chg="mod">
          <ac:chgData name="林廷翰" userId="12856806-102c-4f0a-8753-afa4f7386f06" providerId="ADAL" clId="{6F9994DE-78B5-4057-91F1-95E0615F3911}" dt="2020-04-19T15:29:48.752" v="3404" actId="1035"/>
          <ac:spMkLst>
            <pc:docMk/>
            <pc:sldMk cId="3863240481" sldId="281"/>
            <ac:spMk id="3" creationId="{4F305978-7716-49A4-ADB9-EED64DFDFA6C}"/>
          </ac:spMkLst>
        </pc:spChg>
        <pc:picChg chg="add del mod">
          <ac:chgData name="林廷翰" userId="12856806-102c-4f0a-8753-afa4f7386f06" providerId="ADAL" clId="{6F9994DE-78B5-4057-91F1-95E0615F3911}" dt="2020-04-19T15:30:09.400" v="3408" actId="478"/>
          <ac:picMkLst>
            <pc:docMk/>
            <pc:sldMk cId="3863240481" sldId="281"/>
            <ac:picMk id="5" creationId="{4D1014D4-0403-49A0-9FBA-09C8F7AB5702}"/>
          </ac:picMkLst>
        </pc:picChg>
        <pc:picChg chg="add mod">
          <ac:chgData name="林廷翰" userId="12856806-102c-4f0a-8753-afa4f7386f06" providerId="ADAL" clId="{6F9994DE-78B5-4057-91F1-95E0615F3911}" dt="2020-04-19T15:30:35.915" v="3415" actId="1076"/>
          <ac:picMkLst>
            <pc:docMk/>
            <pc:sldMk cId="3863240481" sldId="281"/>
            <ac:picMk id="7" creationId="{799F83C5-E92D-4BA7-97CF-25D348C2846F}"/>
          </ac:picMkLst>
        </pc:picChg>
      </pc:sldChg>
      <pc:sldChg chg="addSp modSp add">
        <pc:chgData name="林廷翰" userId="12856806-102c-4f0a-8753-afa4f7386f06" providerId="ADAL" clId="{6F9994DE-78B5-4057-91F1-95E0615F3911}" dt="2020-04-19T15:33:31.470" v="3472" actId="1076"/>
        <pc:sldMkLst>
          <pc:docMk/>
          <pc:sldMk cId="1613291678" sldId="282"/>
        </pc:sldMkLst>
        <pc:spChg chg="mod">
          <ac:chgData name="林廷翰" userId="12856806-102c-4f0a-8753-afa4f7386f06" providerId="ADAL" clId="{6F9994DE-78B5-4057-91F1-95E0615F3911}" dt="2020-04-19T15:30:58.734" v="3417"/>
          <ac:spMkLst>
            <pc:docMk/>
            <pc:sldMk cId="1613291678" sldId="282"/>
            <ac:spMk id="2" creationId="{62F37ECF-1559-4E45-A0A9-C5B2C4978861}"/>
          </ac:spMkLst>
        </pc:spChg>
        <pc:spChg chg="mod">
          <ac:chgData name="林廷翰" userId="12856806-102c-4f0a-8753-afa4f7386f06" providerId="ADAL" clId="{6F9994DE-78B5-4057-91F1-95E0615F3911}" dt="2020-04-19T15:33:16.226" v="3459" actId="20577"/>
          <ac:spMkLst>
            <pc:docMk/>
            <pc:sldMk cId="1613291678" sldId="282"/>
            <ac:spMk id="3" creationId="{EAE8980A-D8BC-49AB-B207-132417416EFC}"/>
          </ac:spMkLst>
        </pc:spChg>
        <pc:picChg chg="add mod">
          <ac:chgData name="林廷翰" userId="12856806-102c-4f0a-8753-afa4f7386f06" providerId="ADAL" clId="{6F9994DE-78B5-4057-91F1-95E0615F3911}" dt="2020-04-19T15:33:31.470" v="3472" actId="1076"/>
          <ac:picMkLst>
            <pc:docMk/>
            <pc:sldMk cId="1613291678" sldId="282"/>
            <ac:picMk id="5" creationId="{A6880386-92EE-484E-83F3-F179E5D6BF6B}"/>
          </ac:picMkLst>
        </pc:picChg>
      </pc:sldChg>
      <pc:sldChg chg="addSp delSp modSp add">
        <pc:chgData name="林廷翰" userId="12856806-102c-4f0a-8753-afa4f7386f06" providerId="ADAL" clId="{6F9994DE-78B5-4057-91F1-95E0615F3911}" dt="2020-04-19T16:02:55.799" v="4166" actId="1582"/>
        <pc:sldMkLst>
          <pc:docMk/>
          <pc:sldMk cId="1828583031" sldId="283"/>
        </pc:sldMkLst>
        <pc:spChg chg="mod">
          <ac:chgData name="林廷翰" userId="12856806-102c-4f0a-8753-afa4f7386f06" providerId="ADAL" clId="{6F9994DE-78B5-4057-91F1-95E0615F3911}" dt="2020-04-19T15:53:50.433" v="4009" actId="1035"/>
          <ac:spMkLst>
            <pc:docMk/>
            <pc:sldMk cId="1828583031" sldId="283"/>
            <ac:spMk id="3" creationId="{09395643-2C6F-40CF-BD8D-F43CE2981907}"/>
          </ac:spMkLst>
        </pc:spChg>
        <pc:spChg chg="add mod">
          <ac:chgData name="林廷翰" userId="12856806-102c-4f0a-8753-afa4f7386f06" providerId="ADAL" clId="{6F9994DE-78B5-4057-91F1-95E0615F3911}" dt="2020-04-19T16:02:19.831" v="4159" actId="20577"/>
          <ac:spMkLst>
            <pc:docMk/>
            <pc:sldMk cId="1828583031" sldId="283"/>
            <ac:spMk id="4" creationId="{8510FB98-4757-4C77-AA6C-C73AD799313C}"/>
          </ac:spMkLst>
        </pc:spChg>
        <pc:spChg chg="add mod">
          <ac:chgData name="林廷翰" userId="12856806-102c-4f0a-8753-afa4f7386f06" providerId="ADAL" clId="{6F9994DE-78B5-4057-91F1-95E0615F3911}" dt="2020-04-19T16:02:03.679" v="4148" actId="1076"/>
          <ac:spMkLst>
            <pc:docMk/>
            <pc:sldMk cId="1828583031" sldId="283"/>
            <ac:spMk id="7" creationId="{9E8C694E-6C58-4220-9DB7-A7B5F4FE1A13}"/>
          </ac:spMkLst>
        </pc:spChg>
        <pc:spChg chg="add mod">
          <ac:chgData name="林廷翰" userId="12856806-102c-4f0a-8753-afa4f7386f06" providerId="ADAL" clId="{6F9994DE-78B5-4057-91F1-95E0615F3911}" dt="2020-04-19T16:02:55.799" v="4166" actId="1582"/>
          <ac:spMkLst>
            <pc:docMk/>
            <pc:sldMk cId="1828583031" sldId="283"/>
            <ac:spMk id="12" creationId="{76AC4D3A-C39E-4BD2-A983-0A107352A753}"/>
          </ac:spMkLst>
        </pc:spChg>
        <pc:picChg chg="add del mod">
          <ac:chgData name="林廷翰" userId="12856806-102c-4f0a-8753-afa4f7386f06" providerId="ADAL" clId="{6F9994DE-78B5-4057-91F1-95E0615F3911}" dt="2020-04-19T16:01:11.032" v="4133" actId="478"/>
          <ac:picMkLst>
            <pc:docMk/>
            <pc:sldMk cId="1828583031" sldId="283"/>
            <ac:picMk id="6" creationId="{55FCA49F-A145-4FA0-B35E-40E7E842C8BB}"/>
          </ac:picMkLst>
        </pc:picChg>
        <pc:picChg chg="add del mod">
          <ac:chgData name="林廷翰" userId="12856806-102c-4f0a-8753-afa4f7386f06" providerId="ADAL" clId="{6F9994DE-78B5-4057-91F1-95E0615F3911}" dt="2020-04-19T16:01:21.615" v="4137" actId="478"/>
          <ac:picMkLst>
            <pc:docMk/>
            <pc:sldMk cId="1828583031" sldId="283"/>
            <ac:picMk id="9" creationId="{706E03F8-AF78-4AF5-9AB1-7C9EA1E3A583}"/>
          </ac:picMkLst>
        </pc:picChg>
        <pc:picChg chg="add mod">
          <ac:chgData name="林廷翰" userId="12856806-102c-4f0a-8753-afa4f7386f06" providerId="ADAL" clId="{6F9994DE-78B5-4057-91F1-95E0615F3911}" dt="2020-04-19T16:02:11.035" v="4150" actId="1076"/>
          <ac:picMkLst>
            <pc:docMk/>
            <pc:sldMk cId="1828583031" sldId="283"/>
            <ac:picMk id="11" creationId="{C8C1E93C-1F7A-465D-A95D-78F22A396F23}"/>
          </ac:picMkLst>
        </pc:picChg>
      </pc:sldChg>
      <pc:sldChg chg="addSp modSp add">
        <pc:chgData name="林廷翰" userId="12856806-102c-4f0a-8753-afa4f7386f06" providerId="ADAL" clId="{6F9994DE-78B5-4057-91F1-95E0615F3911}" dt="2020-04-19T16:13:05.749" v="4390" actId="1076"/>
        <pc:sldMkLst>
          <pc:docMk/>
          <pc:sldMk cId="3978786404" sldId="284"/>
        </pc:sldMkLst>
        <pc:spChg chg="mod">
          <ac:chgData name="林廷翰" userId="12856806-102c-4f0a-8753-afa4f7386f06" providerId="ADAL" clId="{6F9994DE-78B5-4057-91F1-95E0615F3911}" dt="2020-04-19T15:53:31.576" v="3964"/>
          <ac:spMkLst>
            <pc:docMk/>
            <pc:sldMk cId="3978786404" sldId="284"/>
            <ac:spMk id="2" creationId="{D57B8CF5-AF2A-4C2F-955D-D2002BD25587}"/>
          </ac:spMkLst>
        </pc:spChg>
        <pc:spChg chg="mod">
          <ac:chgData name="林廷翰" userId="12856806-102c-4f0a-8753-afa4f7386f06" providerId="ADAL" clId="{6F9994DE-78B5-4057-91F1-95E0615F3911}" dt="2020-04-19T16:13:05.749" v="4390" actId="1076"/>
          <ac:spMkLst>
            <pc:docMk/>
            <pc:sldMk cId="3978786404" sldId="284"/>
            <ac:spMk id="3" creationId="{1ABC41C9-A2B2-434D-B1DA-5AA814CE8F04}"/>
          </ac:spMkLst>
        </pc:spChg>
        <pc:spChg chg="add mod">
          <ac:chgData name="林廷翰" userId="12856806-102c-4f0a-8753-afa4f7386f06" providerId="ADAL" clId="{6F9994DE-78B5-4057-91F1-95E0615F3911}" dt="2020-04-19T16:13:05.181" v="4389" actId="1076"/>
          <ac:spMkLst>
            <pc:docMk/>
            <pc:sldMk cId="3978786404" sldId="284"/>
            <ac:spMk id="4" creationId="{99ABC0DE-5667-4330-92F1-E14F7B33E2B7}"/>
          </ac:spMkLst>
        </pc:spChg>
        <pc:spChg chg="add mod">
          <ac:chgData name="林廷翰" userId="12856806-102c-4f0a-8753-afa4f7386f06" providerId="ADAL" clId="{6F9994DE-78B5-4057-91F1-95E0615F3911}" dt="2020-04-19T16:13:03.965" v="4386" actId="1076"/>
          <ac:spMkLst>
            <pc:docMk/>
            <pc:sldMk cId="3978786404" sldId="284"/>
            <ac:spMk id="5" creationId="{DF7FC86C-1253-40D6-ACD8-BF42D39AE8EA}"/>
          </ac:spMkLst>
        </pc:spChg>
        <pc:picChg chg="add mod">
          <ac:chgData name="林廷翰" userId="12856806-102c-4f0a-8753-afa4f7386f06" providerId="ADAL" clId="{6F9994DE-78B5-4057-91F1-95E0615F3911}" dt="2020-04-19T16:13:04.908" v="4388" actId="1076"/>
          <ac:picMkLst>
            <pc:docMk/>
            <pc:sldMk cId="3978786404" sldId="284"/>
            <ac:picMk id="7" creationId="{9BB604AF-8E66-4B48-8C00-2891BA23AF86}"/>
          </ac:picMkLst>
        </pc:picChg>
      </pc:sldChg>
      <pc:sldChg chg="addSp delSp modSp add">
        <pc:chgData name="林廷翰" userId="12856806-102c-4f0a-8753-afa4f7386f06" providerId="ADAL" clId="{6F9994DE-78B5-4057-91F1-95E0615F3911}" dt="2020-04-19T16:20:56.736" v="4671" actId="1076"/>
        <pc:sldMkLst>
          <pc:docMk/>
          <pc:sldMk cId="2890998853" sldId="285"/>
        </pc:sldMkLst>
        <pc:spChg chg="mod">
          <ac:chgData name="林廷翰" userId="12856806-102c-4f0a-8753-afa4f7386f06" providerId="ADAL" clId="{6F9994DE-78B5-4057-91F1-95E0615F3911}" dt="2020-04-19T16:12:19.928" v="4376" actId="1076"/>
          <ac:spMkLst>
            <pc:docMk/>
            <pc:sldMk cId="2890998853" sldId="285"/>
            <ac:spMk id="3" creationId="{1ABC41C9-A2B2-434D-B1DA-5AA814CE8F04}"/>
          </ac:spMkLst>
        </pc:spChg>
        <pc:spChg chg="mod">
          <ac:chgData name="林廷翰" userId="12856806-102c-4f0a-8753-afa4f7386f06" providerId="ADAL" clId="{6F9994DE-78B5-4057-91F1-95E0615F3911}" dt="2020-04-19T16:20:56.736" v="4671" actId="1076"/>
          <ac:spMkLst>
            <pc:docMk/>
            <pc:sldMk cId="2890998853" sldId="285"/>
            <ac:spMk id="4" creationId="{99ABC0DE-5667-4330-92F1-E14F7B33E2B7}"/>
          </ac:spMkLst>
        </pc:spChg>
        <pc:spChg chg="del">
          <ac:chgData name="林廷翰" userId="12856806-102c-4f0a-8753-afa4f7386f06" providerId="ADAL" clId="{6F9994DE-78B5-4057-91F1-95E0615F3911}" dt="2020-04-19T16:06:49.437" v="4281" actId="478"/>
          <ac:spMkLst>
            <pc:docMk/>
            <pc:sldMk cId="2890998853" sldId="285"/>
            <ac:spMk id="5" creationId="{DF7FC86C-1253-40D6-ACD8-BF42D39AE8EA}"/>
          </ac:spMkLst>
        </pc:spChg>
        <pc:spChg chg="add del mod">
          <ac:chgData name="林廷翰" userId="12856806-102c-4f0a-8753-afa4f7386f06" providerId="ADAL" clId="{6F9994DE-78B5-4057-91F1-95E0615F3911}" dt="2020-04-19T16:12:30.582" v="4378" actId="1076"/>
          <ac:spMkLst>
            <pc:docMk/>
            <pc:sldMk cId="2890998853" sldId="285"/>
            <ac:spMk id="8" creationId="{0A19F79D-88D5-43BE-A412-61E82688FFC2}"/>
          </ac:spMkLst>
        </pc:spChg>
        <pc:spChg chg="add mod">
          <ac:chgData name="林廷翰" userId="12856806-102c-4f0a-8753-afa4f7386f06" providerId="ADAL" clId="{6F9994DE-78B5-4057-91F1-95E0615F3911}" dt="2020-04-19T16:12:03.022" v="4375" actId="1582"/>
          <ac:spMkLst>
            <pc:docMk/>
            <pc:sldMk cId="2890998853" sldId="285"/>
            <ac:spMk id="10" creationId="{3FE4D0EE-D1BB-436D-A7A0-59D61D59D41F}"/>
          </ac:spMkLst>
        </pc:spChg>
        <pc:picChg chg="del mod">
          <ac:chgData name="林廷翰" userId="12856806-102c-4f0a-8753-afa4f7386f06" providerId="ADAL" clId="{6F9994DE-78B5-4057-91F1-95E0615F3911}" dt="2020-04-19T16:05:11.934" v="4206" actId="478"/>
          <ac:picMkLst>
            <pc:docMk/>
            <pc:sldMk cId="2890998853" sldId="285"/>
            <ac:picMk id="7" creationId="{9BB604AF-8E66-4B48-8C00-2891BA23AF86}"/>
          </ac:picMkLst>
        </pc:picChg>
        <pc:picChg chg="add mod">
          <ac:chgData name="林廷翰" userId="12856806-102c-4f0a-8753-afa4f7386f06" providerId="ADAL" clId="{6F9994DE-78B5-4057-91F1-95E0615F3911}" dt="2020-04-19T16:12:32.604" v="4379" actId="1076"/>
          <ac:picMkLst>
            <pc:docMk/>
            <pc:sldMk cId="2890998853" sldId="285"/>
            <ac:picMk id="9" creationId="{2210A7AA-4357-4809-BF5D-473546D961AD}"/>
          </ac:picMkLst>
        </pc:picChg>
      </pc:sldChg>
      <pc:sldChg chg="modSp add del">
        <pc:chgData name="林廷翰" userId="12856806-102c-4f0a-8753-afa4f7386f06" providerId="ADAL" clId="{6F9994DE-78B5-4057-91F1-95E0615F3911}" dt="2020-04-19T16:52:57.060" v="5578" actId="403"/>
        <pc:sldMkLst>
          <pc:docMk/>
          <pc:sldMk cId="3143495781" sldId="286"/>
        </pc:sldMkLst>
        <pc:spChg chg="mod">
          <ac:chgData name="林廷翰" userId="12856806-102c-4f0a-8753-afa4f7386f06" providerId="ADAL" clId="{6F9994DE-78B5-4057-91F1-95E0615F3911}" dt="2020-04-19T16:23:38.802" v="4697" actId="20577"/>
          <ac:spMkLst>
            <pc:docMk/>
            <pc:sldMk cId="3143495781" sldId="286"/>
            <ac:spMk id="2" creationId="{DCF90946-5718-4174-B5CA-182DC35B0251}"/>
          </ac:spMkLst>
        </pc:spChg>
        <pc:spChg chg="mod">
          <ac:chgData name="林廷翰" userId="12856806-102c-4f0a-8753-afa4f7386f06" providerId="ADAL" clId="{6F9994DE-78B5-4057-91F1-95E0615F3911}" dt="2020-04-19T16:52:57.060" v="5578" actId="403"/>
          <ac:spMkLst>
            <pc:docMk/>
            <pc:sldMk cId="3143495781" sldId="286"/>
            <ac:spMk id="3" creationId="{F8701727-5DFB-4ED3-A997-CF62F7359F4F}"/>
          </ac:spMkLst>
        </pc:spChg>
      </pc:sldChg>
      <pc:sldChg chg="add del">
        <pc:chgData name="林廷翰" userId="12856806-102c-4f0a-8753-afa4f7386f06" providerId="ADAL" clId="{6F9994DE-78B5-4057-91F1-95E0615F3911}" dt="2020-04-19T16:13:56.934" v="4396" actId="2696"/>
        <pc:sldMkLst>
          <pc:docMk/>
          <pc:sldMk cId="32726535" sldId="287"/>
        </pc:sldMkLst>
      </pc:sldChg>
      <pc:sldChg chg="delSp modSp add">
        <pc:chgData name="林廷翰" userId="12856806-102c-4f0a-8753-afa4f7386f06" providerId="ADAL" clId="{6F9994DE-78B5-4057-91F1-95E0615F3911}" dt="2020-04-19T16:18:13.959" v="4611" actId="1076"/>
        <pc:sldMkLst>
          <pc:docMk/>
          <pc:sldMk cId="1128545436" sldId="288"/>
        </pc:sldMkLst>
        <pc:spChg chg="mod">
          <ac:chgData name="林廷翰" userId="12856806-102c-4f0a-8753-afa4f7386f06" providerId="ADAL" clId="{6F9994DE-78B5-4057-91F1-95E0615F3911}" dt="2020-04-19T16:17:42.532" v="4608" actId="20577"/>
          <ac:spMkLst>
            <pc:docMk/>
            <pc:sldMk cId="1128545436" sldId="288"/>
            <ac:spMk id="3" creationId="{1ABC41C9-A2B2-434D-B1DA-5AA814CE8F04}"/>
          </ac:spMkLst>
        </pc:spChg>
        <pc:spChg chg="mod">
          <ac:chgData name="林廷翰" userId="12856806-102c-4f0a-8753-afa4f7386f06" providerId="ADAL" clId="{6F9994DE-78B5-4057-91F1-95E0615F3911}" dt="2020-04-19T16:18:13.959" v="4611" actId="1076"/>
          <ac:spMkLst>
            <pc:docMk/>
            <pc:sldMk cId="1128545436" sldId="288"/>
            <ac:spMk id="4" creationId="{99ABC0DE-5667-4330-92F1-E14F7B33E2B7}"/>
          </ac:spMkLst>
        </pc:spChg>
        <pc:spChg chg="del">
          <ac:chgData name="林廷翰" userId="12856806-102c-4f0a-8753-afa4f7386f06" providerId="ADAL" clId="{6F9994DE-78B5-4057-91F1-95E0615F3911}" dt="2020-04-19T16:14:54.213" v="4424" actId="478"/>
          <ac:spMkLst>
            <pc:docMk/>
            <pc:sldMk cId="1128545436" sldId="288"/>
            <ac:spMk id="8" creationId="{0A19F79D-88D5-43BE-A412-61E82688FFC2}"/>
          </ac:spMkLst>
        </pc:spChg>
        <pc:spChg chg="del">
          <ac:chgData name="林廷翰" userId="12856806-102c-4f0a-8753-afa4f7386f06" providerId="ADAL" clId="{6F9994DE-78B5-4057-91F1-95E0615F3911}" dt="2020-04-19T16:14:55.389" v="4425" actId="478"/>
          <ac:spMkLst>
            <pc:docMk/>
            <pc:sldMk cId="1128545436" sldId="288"/>
            <ac:spMk id="10" creationId="{3FE4D0EE-D1BB-436D-A7A0-59D61D59D41F}"/>
          </ac:spMkLst>
        </pc:spChg>
        <pc:picChg chg="del">
          <ac:chgData name="林廷翰" userId="12856806-102c-4f0a-8753-afa4f7386f06" providerId="ADAL" clId="{6F9994DE-78B5-4057-91F1-95E0615F3911}" dt="2020-04-19T16:14:52.180" v="4423" actId="478"/>
          <ac:picMkLst>
            <pc:docMk/>
            <pc:sldMk cId="1128545436" sldId="288"/>
            <ac:picMk id="9" creationId="{2210A7AA-4357-4809-BF5D-473546D961AD}"/>
          </ac:picMkLst>
        </pc:picChg>
      </pc:sldChg>
      <pc:sldChg chg="modSp add del">
        <pc:chgData name="林廷翰" userId="12856806-102c-4f0a-8753-afa4f7386f06" providerId="ADAL" clId="{6F9994DE-78B5-4057-91F1-95E0615F3911}" dt="2020-04-19T16:18:54.553" v="4620" actId="2696"/>
        <pc:sldMkLst>
          <pc:docMk/>
          <pc:sldMk cId="3512315359" sldId="289"/>
        </pc:sldMkLst>
        <pc:spChg chg="mod">
          <ac:chgData name="林廷翰" userId="12856806-102c-4f0a-8753-afa4f7386f06" providerId="ADAL" clId="{6F9994DE-78B5-4057-91F1-95E0615F3911}" dt="2020-04-19T16:18:39.060" v="4618" actId="20577"/>
          <ac:spMkLst>
            <pc:docMk/>
            <pc:sldMk cId="3512315359" sldId="289"/>
            <ac:spMk id="3" creationId="{1ABC41C9-A2B2-434D-B1DA-5AA814CE8F04}"/>
          </ac:spMkLst>
        </pc:spChg>
      </pc:sldChg>
      <pc:sldChg chg="addSp delSp modSp add">
        <pc:chgData name="林廷翰" userId="12856806-102c-4f0a-8753-afa4f7386f06" providerId="ADAL" clId="{6F9994DE-78B5-4057-91F1-95E0615F3911}" dt="2020-04-19T16:20:33.118" v="4670" actId="14100"/>
        <pc:sldMkLst>
          <pc:docMk/>
          <pc:sldMk cId="19685890" sldId="290"/>
        </pc:sldMkLst>
        <pc:spChg chg="mod">
          <ac:chgData name="林廷翰" userId="12856806-102c-4f0a-8753-afa4f7386f06" providerId="ADAL" clId="{6F9994DE-78B5-4057-91F1-95E0615F3911}" dt="2020-04-19T16:19:00.443" v="4629" actId="20577"/>
          <ac:spMkLst>
            <pc:docMk/>
            <pc:sldMk cId="19685890" sldId="290"/>
            <ac:spMk id="3" creationId="{1ABC41C9-A2B2-434D-B1DA-5AA814CE8F04}"/>
          </ac:spMkLst>
        </pc:spChg>
        <pc:spChg chg="mod">
          <ac:chgData name="林廷翰" userId="12856806-102c-4f0a-8753-afa4f7386f06" providerId="ADAL" clId="{6F9994DE-78B5-4057-91F1-95E0615F3911}" dt="2020-04-19T16:19:59.772" v="4657" actId="14100"/>
          <ac:spMkLst>
            <pc:docMk/>
            <pc:sldMk cId="19685890" sldId="290"/>
            <ac:spMk id="4" creationId="{99ABC0DE-5667-4330-92F1-E14F7B33E2B7}"/>
          </ac:spMkLst>
        </pc:spChg>
        <pc:spChg chg="add del">
          <ac:chgData name="林廷翰" userId="12856806-102c-4f0a-8753-afa4f7386f06" providerId="ADAL" clId="{6F9994DE-78B5-4057-91F1-95E0615F3911}" dt="2020-04-19T16:20:08.123" v="4660" actId="478"/>
          <ac:spMkLst>
            <pc:docMk/>
            <pc:sldMk cId="19685890" sldId="290"/>
            <ac:spMk id="5" creationId="{00F49E32-3BE9-48B2-8871-6B6F78C91CDB}"/>
          </ac:spMkLst>
        </pc:spChg>
        <pc:picChg chg="add del">
          <ac:chgData name="林廷翰" userId="12856806-102c-4f0a-8753-afa4f7386f06" providerId="ADAL" clId="{6F9994DE-78B5-4057-91F1-95E0615F3911}" dt="2020-04-19T16:20:10.603" v="4661" actId="478"/>
          <ac:picMkLst>
            <pc:docMk/>
            <pc:sldMk cId="19685890" sldId="290"/>
            <ac:picMk id="6" creationId="{A2BCA514-0D88-412E-9D09-0D5ACA05A1B3}"/>
          </ac:picMkLst>
        </pc:picChg>
        <pc:picChg chg="add mod">
          <ac:chgData name="林廷翰" userId="12856806-102c-4f0a-8753-afa4f7386f06" providerId="ADAL" clId="{6F9994DE-78B5-4057-91F1-95E0615F3911}" dt="2020-04-19T16:20:33.118" v="4670" actId="14100"/>
          <ac:picMkLst>
            <pc:docMk/>
            <pc:sldMk cId="19685890" sldId="290"/>
            <ac:picMk id="8" creationId="{EC6F972C-E5A9-47F0-BE85-B68ADF668ADA}"/>
          </ac:picMkLst>
        </pc:picChg>
      </pc:sldChg>
      <pc:sldChg chg="modSp add del">
        <pc:chgData name="林廷翰" userId="12856806-102c-4f0a-8753-afa4f7386f06" providerId="ADAL" clId="{6F9994DE-78B5-4057-91F1-95E0615F3911}" dt="2020-04-19T16:47:31.651" v="5503"/>
        <pc:sldMkLst>
          <pc:docMk/>
          <pc:sldMk cId="931019115" sldId="291"/>
        </pc:sldMkLst>
        <pc:spChg chg="mod">
          <ac:chgData name="林廷翰" userId="12856806-102c-4f0a-8753-afa4f7386f06" providerId="ADAL" clId="{6F9994DE-78B5-4057-91F1-95E0615F3911}" dt="2020-04-19T16:47:31.008" v="5502" actId="20577"/>
          <ac:spMkLst>
            <pc:docMk/>
            <pc:sldMk cId="931019115" sldId="291"/>
            <ac:spMk id="2" creationId="{E5B6AFED-11AC-46D8-B40F-61384BAD4BFC}"/>
          </ac:spMkLst>
        </pc:spChg>
      </pc:sldChg>
      <pc:sldChg chg="modSp add del">
        <pc:chgData name="林廷翰" userId="12856806-102c-4f0a-8753-afa4f7386f06" providerId="ADAL" clId="{6F9994DE-78B5-4057-91F1-95E0615F3911}" dt="2020-04-19T16:46:55.917" v="5487" actId="2696"/>
        <pc:sldMkLst>
          <pc:docMk/>
          <pc:sldMk cId="3410049267" sldId="291"/>
        </pc:sldMkLst>
        <pc:spChg chg="mod">
          <ac:chgData name="林廷翰" userId="12856806-102c-4f0a-8753-afa4f7386f06" providerId="ADAL" clId="{6F9994DE-78B5-4057-91F1-95E0615F3911}" dt="2020-04-19T16:37:25.455" v="5283" actId="20577"/>
          <ac:spMkLst>
            <pc:docMk/>
            <pc:sldMk cId="3410049267" sldId="291"/>
            <ac:spMk id="2" creationId="{5410947D-A203-4737-A51C-70081B97779A}"/>
          </ac:spMkLst>
        </pc:spChg>
        <pc:spChg chg="mod">
          <ac:chgData name="林廷翰" userId="12856806-102c-4f0a-8753-afa4f7386f06" providerId="ADAL" clId="{6F9994DE-78B5-4057-91F1-95E0615F3911}" dt="2020-04-19T16:43:01.678" v="5486" actId="20577"/>
          <ac:spMkLst>
            <pc:docMk/>
            <pc:sldMk cId="3410049267" sldId="291"/>
            <ac:spMk id="3" creationId="{EB57D261-AE4D-4954-9485-BBE2DCC59F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17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4000" b="1" dirty="0"/>
              <a:t>Intro. to Network Programming</a:t>
            </a:r>
            <a:br>
              <a:rPr lang="en-US" altLang="zh-TW" sz="4000" b="1" dirty="0"/>
            </a:br>
            <a:br>
              <a:rPr lang="en-US" altLang="zh-TW" sz="4000" b="1" dirty="0"/>
            </a:br>
            <a:r>
              <a:rPr lang="en-US" altLang="zh-TW" sz="4000" b="1" dirty="0"/>
              <a:t>HW3</a:t>
            </a:r>
            <a:endParaRPr lang="zh-TW" altLang="en-US" sz="4000" b="1" dirty="0"/>
          </a:p>
        </p:txBody>
      </p:sp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TA</a:t>
            </a:r>
            <a:r>
              <a:rPr lang="zh-TW" altLang="en-US" dirty="0">
                <a:solidFill>
                  <a:schemeClr val="bg1"/>
                </a:solidFill>
              </a:rPr>
              <a:t> 廷翰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21FFD-D255-4928-A5A2-30A29DC5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Amazon S3 - 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7B3C0-A81F-40E8-B351-8280D6A5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3A07D57-7356-4B6F-AE97-A8D1850DEA33}"/>
              </a:ext>
            </a:extLst>
          </p:cNvPr>
          <p:cNvSpPr/>
          <p:nvPr/>
        </p:nvSpPr>
        <p:spPr>
          <a:xfrm>
            <a:off x="4572000" y="2263806"/>
            <a:ext cx="2743200" cy="88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Amazon S3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A2F8D14-ED84-4CC8-8383-1FDA87A7672C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2063506" y="3151573"/>
            <a:ext cx="3880094" cy="768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B7BEC6B-CCD5-4D0E-A5EF-BCD921CA494B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5943600" y="3151573"/>
            <a:ext cx="6136" cy="805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85BC7F0-CD6C-430F-9319-8716EE3F654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943600" y="3151573"/>
            <a:ext cx="4184894" cy="805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14FCE4B-3EA6-40BE-B13F-847DBE609680}"/>
              </a:ext>
            </a:extLst>
          </p:cNvPr>
          <p:cNvSpPr/>
          <p:nvPr/>
        </p:nvSpPr>
        <p:spPr>
          <a:xfrm>
            <a:off x="1476470" y="3920202"/>
            <a:ext cx="1174072" cy="6480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Bucket 1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7FD2EA7-2877-41EA-AED1-B1102DD2F9B3}"/>
              </a:ext>
            </a:extLst>
          </p:cNvPr>
          <p:cNvSpPr/>
          <p:nvPr/>
        </p:nvSpPr>
        <p:spPr>
          <a:xfrm>
            <a:off x="5362700" y="3956690"/>
            <a:ext cx="1174072" cy="6480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Bucket 2</a:t>
            </a:r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5D57425-725C-4D96-870A-0C7BF3E216DC}"/>
              </a:ext>
            </a:extLst>
          </p:cNvPr>
          <p:cNvSpPr/>
          <p:nvPr/>
        </p:nvSpPr>
        <p:spPr>
          <a:xfrm>
            <a:off x="9498201" y="3956690"/>
            <a:ext cx="1260585" cy="6480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Bucket N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9D767FF-7544-422B-830A-FDC386F584B5}"/>
              </a:ext>
            </a:extLst>
          </p:cNvPr>
          <p:cNvSpPr txBox="1"/>
          <p:nvPr/>
        </p:nvSpPr>
        <p:spPr>
          <a:xfrm>
            <a:off x="7761892" y="3878520"/>
            <a:ext cx="70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980E7CF-31C9-42EE-BAF3-A425E9A6F570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 flipH="1">
            <a:off x="800180" y="4568272"/>
            <a:ext cx="1263326" cy="1188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386AB42-AA07-4C74-BF32-4B94F1D8CDA2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2063506" y="4568272"/>
            <a:ext cx="5549" cy="1188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15C6CA2-2A04-4FEF-9DBA-D6BA1361594F}"/>
              </a:ext>
            </a:extLst>
          </p:cNvPr>
          <p:cNvCxnSpPr>
            <a:cxnSpLocks/>
            <a:stCxn id="19" idx="2"/>
            <a:endCxn id="65" idx="0"/>
          </p:cNvCxnSpPr>
          <p:nvPr/>
        </p:nvCxnSpPr>
        <p:spPr>
          <a:xfrm>
            <a:off x="2063506" y="4568272"/>
            <a:ext cx="1274424" cy="1188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707E0EB-7C73-4327-94F7-98F78B13A44D}"/>
              </a:ext>
            </a:extLst>
          </p:cNvPr>
          <p:cNvSpPr/>
          <p:nvPr/>
        </p:nvSpPr>
        <p:spPr>
          <a:xfrm>
            <a:off x="218692" y="5756527"/>
            <a:ext cx="1162975" cy="5355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1</a:t>
            </a:r>
            <a:endParaRPr lang="zh-TW" altLang="en-US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00029324-60E1-41FA-AD65-911387DD7411}"/>
              </a:ext>
            </a:extLst>
          </p:cNvPr>
          <p:cNvSpPr/>
          <p:nvPr/>
        </p:nvSpPr>
        <p:spPr>
          <a:xfrm>
            <a:off x="1487567" y="5756527"/>
            <a:ext cx="1162975" cy="5355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2</a:t>
            </a:r>
            <a:endParaRPr lang="zh-TW" altLang="en-US" dirty="0"/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65F6ADF-C35E-4EB7-9D87-67F140983808}"/>
              </a:ext>
            </a:extLst>
          </p:cNvPr>
          <p:cNvSpPr/>
          <p:nvPr/>
        </p:nvSpPr>
        <p:spPr>
          <a:xfrm>
            <a:off x="2756442" y="5756527"/>
            <a:ext cx="1162975" cy="5355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N</a:t>
            </a:r>
            <a:endParaRPr lang="zh-TW" altLang="en-US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04F3794-24FE-4DCE-BFC8-BCD59BCBB1C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724223" y="4604760"/>
            <a:ext cx="1225513" cy="1188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BCBD309-F926-425C-A5FE-66DEE8924BA9}"/>
              </a:ext>
            </a:extLst>
          </p:cNvPr>
          <p:cNvCxnSpPr>
            <a:cxnSpLocks/>
            <a:stCxn id="21" idx="2"/>
            <a:endCxn id="79" idx="0"/>
          </p:cNvCxnSpPr>
          <p:nvPr/>
        </p:nvCxnSpPr>
        <p:spPr>
          <a:xfrm>
            <a:off x="5949736" y="4604760"/>
            <a:ext cx="11801" cy="1148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D28EC7C-55C6-4BB9-B45D-D4DFB1B58171}"/>
              </a:ext>
            </a:extLst>
          </p:cNvPr>
          <p:cNvCxnSpPr>
            <a:cxnSpLocks/>
            <a:stCxn id="21" idx="2"/>
            <a:endCxn id="80" idx="0"/>
          </p:cNvCxnSpPr>
          <p:nvPr/>
        </p:nvCxnSpPr>
        <p:spPr>
          <a:xfrm>
            <a:off x="5949736" y="4604760"/>
            <a:ext cx="1285942" cy="1148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04E4C4A3-FCF7-45D9-91F7-BC8F6030E33E}"/>
              </a:ext>
            </a:extLst>
          </p:cNvPr>
          <p:cNvSpPr/>
          <p:nvPr/>
        </p:nvSpPr>
        <p:spPr>
          <a:xfrm>
            <a:off x="4019769" y="5756527"/>
            <a:ext cx="1162975" cy="5355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1</a:t>
            </a:r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A6770EAC-EF63-4240-BFEA-537ED956E134}"/>
              </a:ext>
            </a:extLst>
          </p:cNvPr>
          <p:cNvSpPr/>
          <p:nvPr/>
        </p:nvSpPr>
        <p:spPr>
          <a:xfrm>
            <a:off x="5380049" y="5753129"/>
            <a:ext cx="1162975" cy="5355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2</a:t>
            </a:r>
            <a:endParaRPr lang="zh-TW" altLang="en-US" dirty="0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C0A16AB-290B-4530-A6EE-1204EB54BDC0}"/>
              </a:ext>
            </a:extLst>
          </p:cNvPr>
          <p:cNvSpPr/>
          <p:nvPr/>
        </p:nvSpPr>
        <p:spPr>
          <a:xfrm>
            <a:off x="6654190" y="5753129"/>
            <a:ext cx="1162975" cy="5355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N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CD4D4AB-BACF-4244-A805-410E7AA52C52}"/>
              </a:ext>
            </a:extLst>
          </p:cNvPr>
          <p:cNvSpPr txBox="1"/>
          <p:nvPr/>
        </p:nvSpPr>
        <p:spPr>
          <a:xfrm>
            <a:off x="6096000" y="5105059"/>
            <a:ext cx="70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1BD69B54-10E0-4CAB-9290-68CC999EBE9E}"/>
              </a:ext>
            </a:extLst>
          </p:cNvPr>
          <p:cNvSpPr txBox="1"/>
          <p:nvPr/>
        </p:nvSpPr>
        <p:spPr>
          <a:xfrm>
            <a:off x="2164017" y="5025692"/>
            <a:ext cx="70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C078DBE1-E9BB-40CE-B71B-69EFFC7A137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897554" y="4604760"/>
            <a:ext cx="1230940" cy="1214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937EBBA-A2DE-4418-BC34-93DF0B145596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10123065" y="4594286"/>
            <a:ext cx="11801" cy="1148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30E36AE1-2CC1-45E3-B679-62C72A5E5360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123065" y="4594286"/>
            <a:ext cx="1285942" cy="1148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C4C613F0-DFCA-43FD-8B75-D1BA1262EC8C}"/>
              </a:ext>
            </a:extLst>
          </p:cNvPr>
          <p:cNvSpPr/>
          <p:nvPr/>
        </p:nvSpPr>
        <p:spPr>
          <a:xfrm>
            <a:off x="8193098" y="5746053"/>
            <a:ext cx="1162975" cy="5355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1</a:t>
            </a:r>
            <a:endParaRPr lang="zh-TW" altLang="en-US" dirty="0"/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F07F2FAD-7D05-4C44-91BA-30F3E02A9862}"/>
              </a:ext>
            </a:extLst>
          </p:cNvPr>
          <p:cNvSpPr/>
          <p:nvPr/>
        </p:nvSpPr>
        <p:spPr>
          <a:xfrm>
            <a:off x="9553378" y="5742655"/>
            <a:ext cx="1162975" cy="5355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2</a:t>
            </a:r>
            <a:endParaRPr lang="zh-TW" altLang="en-US" dirty="0"/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EFA50AE2-C882-435D-9E51-88C4C85584C5}"/>
              </a:ext>
            </a:extLst>
          </p:cNvPr>
          <p:cNvSpPr/>
          <p:nvPr/>
        </p:nvSpPr>
        <p:spPr>
          <a:xfrm>
            <a:off x="10827519" y="5742655"/>
            <a:ext cx="1162975" cy="5355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N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8975DE50-6782-428D-AA85-57108EDA0A11}"/>
              </a:ext>
            </a:extLst>
          </p:cNvPr>
          <p:cNvSpPr txBox="1"/>
          <p:nvPr/>
        </p:nvSpPr>
        <p:spPr>
          <a:xfrm>
            <a:off x="10269329" y="5094585"/>
            <a:ext cx="70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69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400E8-A05A-435D-93A5-FBE99479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S3 - Bucket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5AF3C-7E24-4C45-B16D-D4C80175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952" y="2158420"/>
            <a:ext cx="10168128" cy="45619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 bucket is a container for objects stored in Amazon S3. </a:t>
            </a:r>
          </a:p>
          <a:p>
            <a:r>
              <a:rPr lang="en-US" altLang="zh-TW" dirty="0"/>
              <a:t>By default, you can create up to 100 buckets in each of your AWS accounts</a:t>
            </a:r>
          </a:p>
          <a:p>
            <a:r>
              <a:rPr lang="en-US" altLang="zh-TW" dirty="0"/>
              <a:t>If you want to store data in Amazon S3, you have to create a bucket with a </a:t>
            </a:r>
            <a:r>
              <a:rPr lang="en-US" altLang="zh-TW" b="1" dirty="0">
                <a:solidFill>
                  <a:srgbClr val="FF0000"/>
                </a:solidFill>
              </a:rPr>
              <a:t>unique</a:t>
            </a:r>
            <a:r>
              <a:rPr lang="en-US" altLang="zh-TW" dirty="0"/>
              <a:t> name first.</a:t>
            </a:r>
          </a:p>
          <a:p>
            <a:pPr lvl="0"/>
            <a:r>
              <a:rPr lang="en-US" altLang="zh-TW" dirty="0"/>
              <a:t>Bucket names must be </a:t>
            </a:r>
            <a:r>
              <a:rPr lang="en-US" altLang="zh-TW" b="1" dirty="0">
                <a:solidFill>
                  <a:srgbClr val="FF0000"/>
                </a:solidFill>
              </a:rPr>
              <a:t>unique</a:t>
            </a:r>
            <a:r>
              <a:rPr lang="en-US" altLang="zh-TW" dirty="0"/>
              <a:t> across all existing bucket names in Amazon S3.</a:t>
            </a:r>
            <a:endParaRPr lang="zh-TW" altLang="zh-TW" dirty="0"/>
          </a:p>
          <a:p>
            <a:pPr lvl="0"/>
            <a:r>
              <a:rPr lang="en-US" altLang="zh-TW" dirty="0"/>
              <a:t>Bucket names must be </a:t>
            </a:r>
            <a:r>
              <a:rPr lang="en-US" altLang="zh-TW" b="1" dirty="0">
                <a:solidFill>
                  <a:srgbClr val="FF0000"/>
                </a:solidFill>
              </a:rPr>
              <a:t>at least 3 </a:t>
            </a:r>
            <a:r>
              <a:rPr lang="en-US" altLang="zh-TW" dirty="0"/>
              <a:t>and</a:t>
            </a:r>
            <a:r>
              <a:rPr lang="en-US" altLang="zh-TW" b="1" dirty="0">
                <a:solidFill>
                  <a:srgbClr val="FF0000"/>
                </a:solidFill>
              </a:rPr>
              <a:t> no more than 63 characters long</a:t>
            </a:r>
            <a:r>
              <a:rPr lang="en-US" altLang="zh-TW" b="1" dirty="0"/>
              <a:t>.</a:t>
            </a:r>
            <a:endParaRPr lang="zh-TW" altLang="zh-TW" dirty="0"/>
          </a:p>
          <a:p>
            <a:pPr lvl="0"/>
            <a:r>
              <a:rPr lang="en-US" altLang="zh-TW" dirty="0"/>
              <a:t>Bucket names must </a:t>
            </a:r>
            <a:r>
              <a:rPr lang="en-US" altLang="zh-TW" b="1" dirty="0">
                <a:solidFill>
                  <a:srgbClr val="FF0000"/>
                </a:solidFill>
              </a:rPr>
              <a:t>not</a:t>
            </a:r>
            <a:r>
              <a:rPr lang="en-US" altLang="zh-TW" b="1" dirty="0"/>
              <a:t> </a:t>
            </a:r>
            <a:r>
              <a:rPr lang="en-US" altLang="zh-TW" dirty="0"/>
              <a:t>contain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uppercase</a:t>
            </a:r>
            <a:r>
              <a:rPr lang="en-US" altLang="zh-TW" b="1" dirty="0"/>
              <a:t> </a:t>
            </a:r>
            <a:r>
              <a:rPr lang="en-US" altLang="zh-TW" dirty="0"/>
              <a:t>characters or </a:t>
            </a:r>
            <a:r>
              <a:rPr lang="en-US" altLang="zh-TW" b="1" dirty="0">
                <a:solidFill>
                  <a:srgbClr val="FF0000"/>
                </a:solidFill>
              </a:rPr>
              <a:t>underscores</a:t>
            </a:r>
            <a:r>
              <a:rPr lang="en-US" altLang="zh-TW" b="1" dirty="0"/>
              <a:t>.</a:t>
            </a:r>
            <a:endParaRPr lang="zh-TW" altLang="zh-TW" dirty="0"/>
          </a:p>
          <a:p>
            <a:pPr lvl="0"/>
            <a:r>
              <a:rPr lang="en-US" altLang="zh-TW" dirty="0"/>
              <a:t>Bucket names must </a:t>
            </a:r>
            <a:r>
              <a:rPr lang="en-US" altLang="zh-TW" b="1" dirty="0"/>
              <a:t>start with a </a:t>
            </a:r>
            <a:r>
              <a:rPr lang="en-US" altLang="zh-TW" b="1" dirty="0">
                <a:solidFill>
                  <a:srgbClr val="FF0000"/>
                </a:solidFill>
              </a:rPr>
              <a:t>lowercase letter or number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46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44FB9-8050-46A6-A1C0-567C4E69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S3 - Object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5DD65-A3AB-4983-9F4F-A0BE7AF7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34" y="2158416"/>
            <a:ext cx="10168128" cy="3694176"/>
          </a:xfrm>
        </p:spPr>
        <p:txBody>
          <a:bodyPr/>
          <a:lstStyle/>
          <a:p>
            <a:r>
              <a:rPr lang="en-US" altLang="zh-TW" dirty="0"/>
              <a:t>Objects are the fundamental entities stored in Amazon S3.</a:t>
            </a:r>
          </a:p>
          <a:p>
            <a:r>
              <a:rPr lang="en-US" altLang="zh-TW" dirty="0"/>
              <a:t>Objects consist of object data and metadata.</a:t>
            </a:r>
          </a:p>
          <a:p>
            <a:r>
              <a:rPr lang="en-US" altLang="zh-TW" dirty="0"/>
              <a:t>Each object within a bucket has its unique </a:t>
            </a:r>
            <a:r>
              <a:rPr lang="en-US" altLang="zh-TW" dirty="0">
                <a:solidFill>
                  <a:srgbClr val="FF0000"/>
                </a:solidFill>
              </a:rPr>
              <a:t>key </a:t>
            </a:r>
            <a:r>
              <a:rPr lang="en-US" altLang="zh-TW" dirty="0"/>
              <a:t>(name of the object).</a:t>
            </a:r>
          </a:p>
          <a:p>
            <a:r>
              <a:rPr lang="en-US" altLang="zh-TW" dirty="0"/>
              <a:t>Size of each object: </a:t>
            </a:r>
            <a:r>
              <a:rPr lang="en-US" altLang="zh-TW" dirty="0">
                <a:solidFill>
                  <a:srgbClr val="FF0000"/>
                </a:solidFill>
              </a:rPr>
              <a:t>0 Byte – 5 TB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2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C9B10-E26C-44D1-8A5A-B7AF42D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Object Key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2CA3-3959-498B-B94C-6663540C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176183"/>
            <a:ext cx="10168128" cy="3694176"/>
          </a:xfrm>
        </p:spPr>
        <p:txBody>
          <a:bodyPr/>
          <a:lstStyle/>
          <a:p>
            <a:pPr lvl="0"/>
            <a:r>
              <a:rPr lang="en-US" altLang="zh-TW" dirty="0"/>
              <a:t>Unique identifier within a bucket. If you upload the same key name object without versioning-enabled, it will overwrite the original one.</a:t>
            </a:r>
            <a:endParaRPr lang="zh-TW" altLang="zh-TW" dirty="0"/>
          </a:p>
          <a:p>
            <a:pPr lvl="0"/>
            <a:r>
              <a:rPr lang="en-US" altLang="zh-TW" dirty="0"/>
              <a:t>The following character sets are generally safe for use in key names.</a:t>
            </a:r>
            <a:endParaRPr lang="zh-TW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2E9895-A902-4661-8E28-00D2EF4C96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25" y="4341180"/>
            <a:ext cx="3372994" cy="26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4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858E4-3B69-452F-B5CB-E25CE54F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Bucket Policy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60AD9B-E5C4-41BE-947A-0A1ED79E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Bucket policy is used to manage access permissions of all resources within a bucket to other AWS accounts or AWS Identity and Access Management (IAM) users.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150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858E4-3B69-452F-B5CB-E25CE54F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Bucket Policy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60AD9B-E5C4-41BE-947A-0A1ED79E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74" y="2193937"/>
            <a:ext cx="10168128" cy="3694176"/>
          </a:xfrm>
        </p:spPr>
        <p:txBody>
          <a:bodyPr/>
          <a:lstStyle/>
          <a:p>
            <a:r>
              <a:rPr lang="en-US" altLang="zh-TW" dirty="0"/>
              <a:t>Bucket Policy example – json format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CE7C0-A658-447B-9EB5-4D952A11327F}"/>
              </a:ext>
            </a:extLst>
          </p:cNvPr>
          <p:cNvSpPr/>
          <p:nvPr/>
        </p:nvSpPr>
        <p:spPr>
          <a:xfrm>
            <a:off x="1115568" y="2929631"/>
            <a:ext cx="6794436" cy="342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{</a:t>
            </a:r>
          </a:p>
          <a:p>
            <a:r>
              <a:rPr lang="zh-TW" altLang="en-US" dirty="0"/>
              <a:t>  "Version":"2012-10-17",</a:t>
            </a:r>
          </a:p>
          <a:p>
            <a:r>
              <a:rPr lang="zh-TW" altLang="en-US" dirty="0"/>
              <a:t>  "Statement":[</a:t>
            </a:r>
          </a:p>
          <a:p>
            <a:r>
              <a:rPr lang="zh-TW" altLang="en-US" dirty="0"/>
              <a:t>    {</a:t>
            </a:r>
          </a:p>
          <a:p>
            <a:r>
              <a:rPr lang="zh-TW" altLang="en-US" dirty="0"/>
              <a:t>      "Sid":"PublicRead",</a:t>
            </a:r>
          </a:p>
          <a:p>
            <a:r>
              <a:rPr lang="zh-TW" altLang="en-US" dirty="0"/>
              <a:t>      “Effect”:“Allow", </a:t>
            </a:r>
          </a:p>
          <a:p>
            <a:r>
              <a:rPr lang="zh-TW" altLang="en-US" dirty="0"/>
              <a:t>      "Principal": "*",</a:t>
            </a:r>
          </a:p>
          <a:p>
            <a:r>
              <a:rPr lang="zh-TW" altLang="en-US" dirty="0"/>
              <a:t>      "Action":["s3:GetObject"],</a:t>
            </a:r>
          </a:p>
          <a:p>
            <a:r>
              <a:rPr lang="zh-TW" altLang="en-US" dirty="0"/>
              <a:t>      "Resource":["arn:aws:s3:::examplebucket/*"]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]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91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26881-5513-497D-83EC-3BB6BD57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Console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6BFE6-9F40-4F72-9B7D-CBAEE089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27" y="2229448"/>
            <a:ext cx="10168128" cy="3694176"/>
          </a:xfrm>
        </p:spPr>
        <p:txBody>
          <a:bodyPr/>
          <a:lstStyle/>
          <a:p>
            <a:r>
              <a:rPr lang="en-US" altLang="zh-TW" dirty="0"/>
              <a:t>Login your AWS Educate -&gt; Go to Intro. to Network Programming classroom, then you will see the page below.</a:t>
            </a:r>
          </a:p>
          <a:p>
            <a:pPr marL="0" indent="0">
              <a:buNone/>
            </a:pPr>
            <a:r>
              <a:rPr lang="en-US" altLang="zh-TW" b="1" dirty="0"/>
              <a:t> Click AWS Console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AEBCD880-35F5-4A81-A885-D2CA19D34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48" y="3936607"/>
            <a:ext cx="9490230" cy="39740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459D67-762B-48B6-A462-AA822A93FB82}"/>
              </a:ext>
            </a:extLst>
          </p:cNvPr>
          <p:cNvSpPr/>
          <p:nvPr/>
        </p:nvSpPr>
        <p:spPr>
          <a:xfrm>
            <a:off x="6513368" y="5925842"/>
            <a:ext cx="730810" cy="385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2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E44B4-7EA0-4652-8D9B-9962129E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Console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CE848285-AC08-425D-BC73-E70232CAC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73" y="3063710"/>
            <a:ext cx="9453682" cy="41449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78EFC9D-2B6F-497A-8E97-D213F0290A42}"/>
              </a:ext>
            </a:extLst>
          </p:cNvPr>
          <p:cNvSpPr/>
          <p:nvPr/>
        </p:nvSpPr>
        <p:spPr>
          <a:xfrm>
            <a:off x="1944210" y="4802824"/>
            <a:ext cx="5175681" cy="47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CF7296-69E0-4596-B738-CB5983CB4491}"/>
              </a:ext>
            </a:extLst>
          </p:cNvPr>
          <p:cNvSpPr txBox="1"/>
          <p:nvPr/>
        </p:nvSpPr>
        <p:spPr>
          <a:xfrm>
            <a:off x="870012" y="2322111"/>
            <a:ext cx="849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Select S3 Service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9822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1C38E-D980-41D4-A26C-EFDA8ADA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Console</a:t>
            </a:r>
            <a:endParaRPr lang="zh-TW" altLang="en-US" dirty="0"/>
          </a:p>
        </p:txBody>
      </p:sp>
      <p:pic>
        <p:nvPicPr>
          <p:cNvPr id="5" name="內容版面配置區 4" descr="一張含有 螢幕擷取畫面, 電腦, 膝上型電腦, 監視器 的圖片&#10;&#10;自動產生的描述">
            <a:extLst>
              <a:ext uri="{FF2B5EF4-FFF2-40B4-BE49-F238E27FC236}">
                <a16:creationId xmlns:a16="http://schemas.microsoft.com/office/drawing/2014/main" id="{AB602A65-C314-4E61-811A-27A4C4C59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1" y="3058012"/>
            <a:ext cx="10167937" cy="356407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CCE64A-4EBA-41B3-8792-A7A3C91C4E29}"/>
              </a:ext>
            </a:extLst>
          </p:cNvPr>
          <p:cNvSpPr txBox="1"/>
          <p:nvPr/>
        </p:nvSpPr>
        <p:spPr>
          <a:xfrm>
            <a:off x="1012031" y="2208448"/>
            <a:ext cx="883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manipulate your Amazon S3 and see its state here.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185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C06A1-9DE8-414F-8F03-28AA11DE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Console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CD80E7-0E2F-493A-B0E3-D7A4C1B7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create a bucket (</a:t>
            </a:r>
            <a:r>
              <a:rPr lang="en-US" altLang="zh-TW" dirty="0" err="1"/>
              <a:t>testsfsaf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7A14E7A-E0E2-40A7-9422-0C2CBDC31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66" y="3314907"/>
            <a:ext cx="10383970" cy="27929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4F581D-7BEE-4D5F-84B8-EB745C2CE0F4}"/>
              </a:ext>
            </a:extLst>
          </p:cNvPr>
          <p:cNvSpPr/>
          <p:nvPr/>
        </p:nvSpPr>
        <p:spPr>
          <a:xfrm>
            <a:off x="4110361" y="5567409"/>
            <a:ext cx="7466121" cy="381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49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5FC94-CB9E-4849-8E2C-83E369C0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Due date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4B850-393E-4AF0-8408-6D87FD66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altLang="zh-TW" sz="4400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altLang="zh-TW" sz="4400" b="1" dirty="0">
                <a:solidFill>
                  <a:srgbClr val="FF0000"/>
                </a:solidFill>
                <a:ea typeface="+mn-lt"/>
                <a:cs typeface="+mn-lt"/>
              </a:rPr>
              <a:t>Sunday, May 24, 2020 by 11:55pm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9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2C4F9-2D57-48A2-BFA2-0DC6CDA8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Console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2E6DC-E556-4583-8400-58095764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84" y="2167305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Example: create folder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Note</a:t>
            </a:r>
            <a:r>
              <a:rPr lang="en-US" altLang="zh-TW" sz="2400" dirty="0"/>
              <a:t>: This is not a real folder. It’s just an object with key “test</a:t>
            </a:r>
            <a:r>
              <a:rPr lang="en-US" altLang="zh-TW" sz="2400" b="1" dirty="0">
                <a:solidFill>
                  <a:srgbClr val="FF0000"/>
                </a:solidFill>
              </a:rPr>
              <a:t>/</a:t>
            </a:r>
            <a:r>
              <a:rPr lang="en-US" altLang="zh-TW" sz="2400" dirty="0"/>
              <a:t>”. Amazon S3 console infer logical hierarchy using key name prefixes and delimiters.</a:t>
            </a:r>
          </a:p>
          <a:p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C6F5C2DE-5348-49BD-8D1E-7EE21705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20" y="3980186"/>
            <a:ext cx="9158795" cy="31916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6A725B-622E-46F4-924C-14197301B397}"/>
              </a:ext>
            </a:extLst>
          </p:cNvPr>
          <p:cNvSpPr/>
          <p:nvPr/>
        </p:nvSpPr>
        <p:spPr>
          <a:xfrm>
            <a:off x="1911480" y="6454241"/>
            <a:ext cx="7402638" cy="316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8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82316-2740-4DF2-8FA9-6DAEBA3D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CE07F-CA2A-49E2-BBE7-DF4A609E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However, in this homework, we will manipulate Amazon S3 using AWS CLI or AWS SDK in the </a:t>
            </a:r>
            <a:r>
              <a:rPr lang="en-US" altLang="zh-TW" b="1" dirty="0"/>
              <a:t>client program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If you want to use AWS SDK to make Amazon S3 API calls, you have to provide your AWS credential first.</a:t>
            </a:r>
          </a:p>
          <a:p>
            <a:r>
              <a:rPr lang="en-US" altLang="zh-TW" b="1" dirty="0"/>
              <a:t>How to set up authentication credential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Create a credential file at </a:t>
            </a:r>
            <a:r>
              <a:rPr lang="en-US" altLang="zh-TW" b="1" dirty="0"/>
              <a:t>~/.</a:t>
            </a:r>
            <a:r>
              <a:rPr lang="en-US" altLang="zh-TW" b="1" dirty="0" err="1"/>
              <a:t>aws</a:t>
            </a:r>
            <a:r>
              <a:rPr lang="en-US" altLang="zh-TW" b="1" dirty="0"/>
              <a:t>/credentials</a:t>
            </a:r>
            <a:r>
              <a:rPr lang="en-US" altLang="zh-TW" dirty="0"/>
              <a:t>. The content of this file is described as follows:</a:t>
            </a:r>
          </a:p>
          <a:p>
            <a:pPr lvl="1"/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[default]                                                                           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err="1"/>
              <a:t>aws_access_key_id</a:t>
            </a:r>
            <a:r>
              <a:rPr lang="en-US" altLang="zh-TW" dirty="0"/>
              <a:t>=&lt;your access key&gt;                                              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err="1"/>
              <a:t>aws_secret_access_key</a:t>
            </a:r>
            <a:r>
              <a:rPr lang="en-US" altLang="zh-TW" dirty="0"/>
              <a:t>=&lt;your secret access key&gt;                                    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err="1"/>
              <a:t>aws_session_token</a:t>
            </a:r>
            <a:r>
              <a:rPr lang="en-US" altLang="zh-TW" dirty="0"/>
              <a:t>=&lt;your session token&gt;                                            </a:t>
            </a:r>
            <a:endParaRPr lang="zh-TW" altLang="zh-TW" dirty="0"/>
          </a:p>
          <a:p>
            <a:endParaRPr lang="en-US" altLang="zh-TW" dirty="0"/>
          </a:p>
          <a:p>
            <a:endParaRPr lang="zh-TW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084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40460-BA1E-449A-B8C5-CF3EF9C8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05978-7716-49A4-ADB9-EED64DFD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9549"/>
            <a:ext cx="10168128" cy="3694176"/>
          </a:xfrm>
        </p:spPr>
        <p:txBody>
          <a:bodyPr/>
          <a:lstStyle/>
          <a:p>
            <a:r>
              <a:rPr lang="en-US" altLang="zh-TW" dirty="0"/>
              <a:t>You can get these key from your AWS Educate account. Log in your account and go to Intro. to Network Programming classroom. Then, you will see the following page.</a:t>
            </a:r>
            <a:endParaRPr lang="zh-TW" altLang="en-US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799F83C5-E92D-4BA7-97CF-25D348C28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45" y="3733565"/>
            <a:ext cx="10466773" cy="33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4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37ECF-1559-4E45-A0A9-C5B2C497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8980A-D8BC-49AB-B207-13241741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82" y="2096284"/>
            <a:ext cx="10168128" cy="3694176"/>
          </a:xfrm>
        </p:spPr>
        <p:txBody>
          <a:bodyPr/>
          <a:lstStyle/>
          <a:p>
            <a:r>
              <a:rPr lang="en-US" altLang="zh-TW" dirty="0"/>
              <a:t>Click Show and copy those keys into ~/.</a:t>
            </a:r>
            <a:r>
              <a:rPr lang="en-US" altLang="zh-TW" dirty="0" err="1"/>
              <a:t>aws</a:t>
            </a:r>
            <a:r>
              <a:rPr lang="en-US" altLang="zh-TW" dirty="0"/>
              <a:t>/credentials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The credential we use here is temporary, so you have to copy and paste again when the credential expiration.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6880386-92EE-484E-83F3-F179E5D6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82" y="3790764"/>
            <a:ext cx="8722928" cy="42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1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979D9-B776-4667-8784-DFE2EF95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95643-2C6F-40CF-BD8D-F43CE298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3832"/>
            <a:ext cx="10168128" cy="3694176"/>
          </a:xfrm>
        </p:spPr>
        <p:txBody>
          <a:bodyPr/>
          <a:lstStyle/>
          <a:p>
            <a:r>
              <a:rPr lang="en-US" altLang="zh-TW" dirty="0"/>
              <a:t>Actions you might use:</a:t>
            </a:r>
          </a:p>
          <a:p>
            <a:pPr lvl="1"/>
            <a:r>
              <a:rPr lang="en-US" altLang="zh-TW" dirty="0"/>
              <a:t>Create bucket</a:t>
            </a:r>
          </a:p>
          <a:p>
            <a:pPr lvl="1"/>
            <a:r>
              <a:rPr lang="en-US" altLang="zh-TW" dirty="0"/>
              <a:t>Delete bucket</a:t>
            </a:r>
          </a:p>
          <a:p>
            <a:pPr lvl="1"/>
            <a:r>
              <a:rPr lang="en-US" altLang="zh-TW" dirty="0"/>
              <a:t>Upload object</a:t>
            </a:r>
          </a:p>
          <a:p>
            <a:pPr lvl="1"/>
            <a:r>
              <a:rPr lang="en-US" altLang="zh-TW" dirty="0"/>
              <a:t>Get object</a:t>
            </a:r>
          </a:p>
          <a:p>
            <a:pPr lvl="1"/>
            <a:r>
              <a:rPr lang="en-US" altLang="zh-TW" dirty="0"/>
              <a:t>Delete object</a:t>
            </a:r>
          </a:p>
        </p:txBody>
      </p:sp>
    </p:spTree>
    <p:extLst>
      <p:ext uri="{BB962C8B-B14F-4D97-AF65-F5344CB8AC3E}">
        <p14:creationId xmlns:p14="http://schemas.microsoft.com/office/powerpoint/2010/main" val="364606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979D9-B776-4667-8784-DFE2EF95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95643-2C6F-40CF-BD8D-F43CE298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9544"/>
            <a:ext cx="10168128" cy="3694176"/>
          </a:xfrm>
        </p:spPr>
        <p:txBody>
          <a:bodyPr/>
          <a:lstStyle/>
          <a:p>
            <a:r>
              <a:rPr lang="en-US" altLang="zh-TW" dirty="0"/>
              <a:t>Create bucket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10FB98-4757-4C77-AA6C-C73AD799313C}"/>
              </a:ext>
            </a:extLst>
          </p:cNvPr>
          <p:cNvSpPr txBox="1"/>
          <p:nvPr/>
        </p:nvSpPr>
        <p:spPr>
          <a:xfrm>
            <a:off x="1216211" y="2885242"/>
            <a:ext cx="975957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import boto3</a:t>
            </a:r>
          </a:p>
          <a:p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chemeClr val="bg2"/>
                </a:solidFill>
              </a:rPr>
              <a:t>s3 = boto3.resource(‘</a:t>
            </a:r>
            <a:r>
              <a:rPr lang="en-US" altLang="zh-TW" dirty="0">
                <a:solidFill>
                  <a:schemeClr val="accent4"/>
                </a:solidFill>
              </a:rPr>
              <a:t>s3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>
                <a:solidFill>
                  <a:schemeClr val="bg2"/>
                </a:solidFill>
              </a:rPr>
              <a:t>s3.create_bucket(</a:t>
            </a:r>
            <a:r>
              <a:rPr lang="en-US" altLang="zh-TW" dirty="0">
                <a:solidFill>
                  <a:schemeClr val="accent4"/>
                </a:solidFill>
              </a:rPr>
              <a:t>Bucket=‘</a:t>
            </a:r>
            <a:r>
              <a:rPr lang="en-US" altLang="zh-TW" dirty="0" err="1">
                <a:solidFill>
                  <a:schemeClr val="accent4"/>
                </a:solidFill>
              </a:rPr>
              <a:t>testsfsaf</a:t>
            </a:r>
            <a:r>
              <a:rPr lang="en-US" altLang="zh-TW" dirty="0">
                <a:solidFill>
                  <a:schemeClr val="accent4"/>
                </a:solidFill>
              </a:rPr>
              <a:t>’</a:t>
            </a:r>
            <a:r>
              <a:rPr lang="en-US" altLang="zh-TW" dirty="0">
                <a:solidFill>
                  <a:schemeClr val="bg2"/>
                </a:solidFill>
              </a:rPr>
              <a:t>)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8C694E-6C58-4220-9DB7-A7B5F4FE1A13}"/>
              </a:ext>
            </a:extLst>
          </p:cNvPr>
          <p:cNvSpPr txBox="1"/>
          <p:nvPr/>
        </p:nvSpPr>
        <p:spPr>
          <a:xfrm>
            <a:off x="1201297" y="4222587"/>
            <a:ext cx="324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Amazon S3 Console</a:t>
            </a:r>
            <a:endParaRPr lang="zh-TW" altLang="en-US" sz="2400" dirty="0"/>
          </a:p>
        </p:txBody>
      </p:sp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C8C1E93C-1F7A-465D-A95D-78F22A39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13" y="4663626"/>
            <a:ext cx="8158570" cy="219437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6AC4D3A-C39E-4BD2-A983-0A107352A753}"/>
              </a:ext>
            </a:extLst>
          </p:cNvPr>
          <p:cNvSpPr/>
          <p:nvPr/>
        </p:nvSpPr>
        <p:spPr>
          <a:xfrm>
            <a:off x="3584448" y="6421775"/>
            <a:ext cx="5632704" cy="24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58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B8CF5-AF2A-4C2F-955D-D2002BD2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C41C9-A2B2-434D-B1DA-5AA814CE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14039"/>
            <a:ext cx="10168128" cy="3694176"/>
          </a:xfrm>
        </p:spPr>
        <p:txBody>
          <a:bodyPr/>
          <a:lstStyle/>
          <a:p>
            <a:r>
              <a:rPr lang="en-US" altLang="zh-TW" dirty="0"/>
              <a:t>Delete bucket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Note: The bucket must be </a:t>
            </a:r>
            <a:r>
              <a:rPr lang="en-US" altLang="zh-TW" b="1" dirty="0">
                <a:solidFill>
                  <a:srgbClr val="FF0000"/>
                </a:solidFill>
              </a:rPr>
              <a:t>empty </a:t>
            </a:r>
            <a:r>
              <a:rPr lang="en-US" altLang="zh-TW" dirty="0"/>
              <a:t>when deleting.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ABC0DE-5667-4330-92F1-E14F7B33E2B7}"/>
              </a:ext>
            </a:extLst>
          </p:cNvPr>
          <p:cNvSpPr txBox="1"/>
          <p:nvPr/>
        </p:nvSpPr>
        <p:spPr>
          <a:xfrm>
            <a:off x="1216211" y="2778708"/>
            <a:ext cx="479139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import boto3</a:t>
            </a:r>
          </a:p>
          <a:p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chemeClr val="bg2"/>
                </a:solidFill>
              </a:rPr>
              <a:t>s3 = boto3.resource(‘</a:t>
            </a:r>
            <a:r>
              <a:rPr lang="en-US" altLang="zh-TW" dirty="0">
                <a:solidFill>
                  <a:schemeClr val="accent4"/>
                </a:solidFill>
              </a:rPr>
              <a:t>s3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target_bucket</a:t>
            </a:r>
            <a:r>
              <a:rPr lang="en-US" altLang="zh-TW" dirty="0">
                <a:solidFill>
                  <a:schemeClr val="bg2"/>
                </a:solidFill>
              </a:rPr>
              <a:t> = s3.Bucket(‘</a:t>
            </a:r>
            <a:r>
              <a:rPr lang="en-US" altLang="zh-TW" dirty="0" err="1">
                <a:solidFill>
                  <a:schemeClr val="accent4"/>
                </a:solidFill>
              </a:rPr>
              <a:t>testsfsaf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target_bucket.delete</a:t>
            </a:r>
            <a:r>
              <a:rPr lang="en-US" altLang="zh-TW" dirty="0">
                <a:solidFill>
                  <a:schemeClr val="bg2"/>
                </a:solidFill>
              </a:rPr>
              <a:t>()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7FC86C-1253-40D6-ACD8-BF42D39AE8EA}"/>
              </a:ext>
            </a:extLst>
          </p:cNvPr>
          <p:cNvSpPr txBox="1"/>
          <p:nvPr/>
        </p:nvSpPr>
        <p:spPr>
          <a:xfrm>
            <a:off x="1115568" y="5088925"/>
            <a:ext cx="324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Amazon S3 Console</a:t>
            </a:r>
            <a:endParaRPr lang="zh-TW" altLang="en-US" sz="2400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BB604AF-8E66-4B48-8C00-2891BA23A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5629330"/>
            <a:ext cx="9661583" cy="20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8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B8CF5-AF2A-4C2F-955D-D2002BD2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C41C9-A2B2-434D-B1DA-5AA814CE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106670"/>
            <a:ext cx="10168128" cy="3694176"/>
          </a:xfrm>
        </p:spPr>
        <p:txBody>
          <a:bodyPr/>
          <a:lstStyle/>
          <a:p>
            <a:r>
              <a:rPr lang="en-US" altLang="zh-TW" dirty="0"/>
              <a:t>Upload object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First argument of </a:t>
            </a:r>
            <a:r>
              <a:rPr lang="en-US" altLang="zh-TW" sz="1600" dirty="0" err="1"/>
              <a:t>upload_file</a:t>
            </a:r>
            <a:r>
              <a:rPr lang="en-US" altLang="zh-TW" sz="1600" dirty="0"/>
              <a:t> is the file you want to upload.</a:t>
            </a:r>
          </a:p>
          <a:p>
            <a:r>
              <a:rPr lang="en-US" altLang="zh-TW" sz="1600" dirty="0"/>
              <a:t>Second argument is object key.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ABC0DE-5667-4330-92F1-E14F7B33E2B7}"/>
              </a:ext>
            </a:extLst>
          </p:cNvPr>
          <p:cNvSpPr txBox="1"/>
          <p:nvPr/>
        </p:nvSpPr>
        <p:spPr>
          <a:xfrm>
            <a:off x="683403" y="2690336"/>
            <a:ext cx="6044125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import boto3</a:t>
            </a:r>
          </a:p>
          <a:p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chemeClr val="bg2"/>
                </a:solidFill>
              </a:rPr>
              <a:t>s3 = boto3.resource(‘</a:t>
            </a:r>
            <a:r>
              <a:rPr lang="en-US" altLang="zh-TW" dirty="0">
                <a:solidFill>
                  <a:schemeClr val="accent4"/>
                </a:solidFill>
              </a:rPr>
              <a:t>s3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target_bucket</a:t>
            </a:r>
            <a:r>
              <a:rPr lang="en-US" altLang="zh-TW" dirty="0">
                <a:solidFill>
                  <a:schemeClr val="bg2"/>
                </a:solidFill>
              </a:rPr>
              <a:t> = s3.Bucket(‘</a:t>
            </a:r>
            <a:r>
              <a:rPr lang="en-US" altLang="zh-TW" dirty="0" err="1">
                <a:solidFill>
                  <a:schemeClr val="accent4"/>
                </a:solidFill>
              </a:rPr>
              <a:t>testsfsaf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target_bucket.upload_file</a:t>
            </a:r>
            <a:r>
              <a:rPr lang="en-US" altLang="zh-TW" dirty="0">
                <a:solidFill>
                  <a:schemeClr val="bg2"/>
                </a:solidFill>
              </a:rPr>
              <a:t>(‘</a:t>
            </a:r>
            <a:r>
              <a:rPr lang="en-US" altLang="zh-TW" dirty="0">
                <a:solidFill>
                  <a:schemeClr val="accent4"/>
                </a:solidFill>
              </a:rPr>
              <a:t>./</a:t>
            </a:r>
            <a:r>
              <a:rPr lang="en-US" altLang="zh-TW" dirty="0" err="1">
                <a:solidFill>
                  <a:schemeClr val="accent4"/>
                </a:solidFill>
              </a:rPr>
              <a:t>tmp</a:t>
            </a:r>
            <a:r>
              <a:rPr lang="en-US" altLang="zh-TW" dirty="0">
                <a:solidFill>
                  <a:schemeClr val="accent4"/>
                </a:solidFill>
              </a:rPr>
              <a:t>/hello.txt</a:t>
            </a:r>
            <a:r>
              <a:rPr lang="en-US" altLang="zh-TW" dirty="0">
                <a:solidFill>
                  <a:schemeClr val="bg2"/>
                </a:solidFill>
              </a:rPr>
              <a:t>’, ‘</a:t>
            </a:r>
            <a:r>
              <a:rPr lang="en-US" altLang="zh-TW" dirty="0">
                <a:solidFill>
                  <a:schemeClr val="accent4"/>
                </a:solidFill>
              </a:rPr>
              <a:t>hello.txt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19F79D-88D5-43BE-A412-61E82688FFC2}"/>
              </a:ext>
            </a:extLst>
          </p:cNvPr>
          <p:cNvSpPr txBox="1"/>
          <p:nvPr/>
        </p:nvSpPr>
        <p:spPr>
          <a:xfrm>
            <a:off x="7111810" y="2127816"/>
            <a:ext cx="324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Amazon S3 Console</a:t>
            </a:r>
            <a:endParaRPr lang="zh-TW" altLang="en-US" sz="2400" dirty="0"/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2210A7AA-4357-4809-BF5D-473546D9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10" y="2747547"/>
            <a:ext cx="4609646" cy="28952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E4D0EE-D1BB-436D-A7A0-59D61D59D41F}"/>
              </a:ext>
            </a:extLst>
          </p:cNvPr>
          <p:cNvSpPr/>
          <p:nvPr/>
        </p:nvSpPr>
        <p:spPr>
          <a:xfrm>
            <a:off x="7543800" y="5248656"/>
            <a:ext cx="2660904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998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B8CF5-AF2A-4C2F-955D-D2002BD2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C41C9-A2B2-434D-B1DA-5AA814CE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106670"/>
            <a:ext cx="10168128" cy="3694176"/>
          </a:xfrm>
        </p:spPr>
        <p:txBody>
          <a:bodyPr/>
          <a:lstStyle/>
          <a:p>
            <a:r>
              <a:rPr lang="en-US" altLang="zh-TW" dirty="0"/>
              <a:t>Get object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ABC0DE-5667-4330-92F1-E14F7B33E2B7}"/>
              </a:ext>
            </a:extLst>
          </p:cNvPr>
          <p:cNvSpPr txBox="1"/>
          <p:nvPr/>
        </p:nvSpPr>
        <p:spPr>
          <a:xfrm>
            <a:off x="702667" y="2867889"/>
            <a:ext cx="9969801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import boto3</a:t>
            </a:r>
          </a:p>
          <a:p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chemeClr val="bg2"/>
                </a:solidFill>
              </a:rPr>
              <a:t>s3 = boto3.resource(‘</a:t>
            </a:r>
            <a:r>
              <a:rPr lang="en-US" altLang="zh-TW" dirty="0">
                <a:solidFill>
                  <a:schemeClr val="accent4"/>
                </a:solidFill>
              </a:rPr>
              <a:t>s3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target_bucket</a:t>
            </a:r>
            <a:r>
              <a:rPr lang="en-US" altLang="zh-TW" dirty="0">
                <a:solidFill>
                  <a:schemeClr val="bg2"/>
                </a:solidFill>
              </a:rPr>
              <a:t> = s3.Bucket(‘</a:t>
            </a:r>
            <a:r>
              <a:rPr lang="en-US" altLang="zh-TW" dirty="0" err="1">
                <a:solidFill>
                  <a:schemeClr val="accent4"/>
                </a:solidFill>
              </a:rPr>
              <a:t>testsfsaf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target_object</a:t>
            </a:r>
            <a:r>
              <a:rPr lang="en-US" altLang="zh-TW" dirty="0">
                <a:solidFill>
                  <a:schemeClr val="bg2"/>
                </a:solidFill>
              </a:rPr>
              <a:t> = </a:t>
            </a:r>
            <a:r>
              <a:rPr lang="en-US" altLang="zh-TW" dirty="0" err="1">
                <a:solidFill>
                  <a:schemeClr val="bg2"/>
                </a:solidFill>
              </a:rPr>
              <a:t>target_bucket.Object</a:t>
            </a:r>
            <a:r>
              <a:rPr lang="en-US" altLang="zh-TW" dirty="0">
                <a:solidFill>
                  <a:schemeClr val="bg2"/>
                </a:solidFill>
              </a:rPr>
              <a:t>(‘</a:t>
            </a:r>
            <a:r>
              <a:rPr lang="en-US" altLang="zh-TW" dirty="0">
                <a:solidFill>
                  <a:schemeClr val="accent4"/>
                </a:solidFill>
              </a:rPr>
              <a:t>hello.txt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object_content</a:t>
            </a:r>
            <a:r>
              <a:rPr lang="en-US" altLang="zh-TW" dirty="0">
                <a:solidFill>
                  <a:schemeClr val="bg2"/>
                </a:solidFill>
              </a:rPr>
              <a:t> = </a:t>
            </a:r>
            <a:r>
              <a:rPr lang="en-US" altLang="zh-TW" dirty="0" err="1">
                <a:solidFill>
                  <a:schemeClr val="bg2"/>
                </a:solidFill>
              </a:rPr>
              <a:t>target_object.get</a:t>
            </a:r>
            <a:r>
              <a:rPr lang="en-US" altLang="zh-TW" dirty="0">
                <a:solidFill>
                  <a:schemeClr val="bg2"/>
                </a:solidFill>
              </a:rPr>
              <a:t>()[‘</a:t>
            </a:r>
            <a:r>
              <a:rPr lang="en-US" altLang="zh-TW" dirty="0">
                <a:solidFill>
                  <a:schemeClr val="accent4"/>
                </a:solidFill>
              </a:rPr>
              <a:t>Body</a:t>
            </a:r>
            <a:r>
              <a:rPr lang="en-US" altLang="zh-TW" dirty="0">
                <a:solidFill>
                  <a:schemeClr val="bg2"/>
                </a:solidFill>
              </a:rPr>
              <a:t>’].read().decode()</a:t>
            </a:r>
            <a:r>
              <a:rPr lang="zh-TW" altLang="en-US" dirty="0">
                <a:solidFill>
                  <a:schemeClr val="bg2"/>
                </a:solidFill>
              </a:rPr>
              <a:t>    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#get the content of </a:t>
            </a:r>
            <a:r>
              <a:rPr lang="en-US" altLang="zh-TW" dirty="0">
                <a:solidFill>
                  <a:schemeClr val="accent1"/>
                </a:solidFill>
              </a:rPr>
              <a:t>hello.txt</a:t>
            </a:r>
          </a:p>
        </p:txBody>
      </p:sp>
    </p:spTree>
    <p:extLst>
      <p:ext uri="{BB962C8B-B14F-4D97-AF65-F5344CB8AC3E}">
        <p14:creationId xmlns:p14="http://schemas.microsoft.com/office/powerpoint/2010/main" val="112854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B8CF5-AF2A-4C2F-955D-D2002BD2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 – Amazon S3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C41C9-A2B2-434D-B1DA-5AA814CE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106670"/>
            <a:ext cx="10168128" cy="3694176"/>
          </a:xfrm>
        </p:spPr>
        <p:txBody>
          <a:bodyPr/>
          <a:lstStyle/>
          <a:p>
            <a:r>
              <a:rPr lang="en-US" altLang="zh-TW" dirty="0"/>
              <a:t>Delete object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ABC0DE-5667-4330-92F1-E14F7B33E2B7}"/>
              </a:ext>
            </a:extLst>
          </p:cNvPr>
          <p:cNvSpPr txBox="1"/>
          <p:nvPr/>
        </p:nvSpPr>
        <p:spPr>
          <a:xfrm>
            <a:off x="702668" y="2867889"/>
            <a:ext cx="571588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import boto3</a:t>
            </a:r>
          </a:p>
          <a:p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chemeClr val="bg2"/>
                </a:solidFill>
              </a:rPr>
              <a:t>s3 = boto3.resource(‘</a:t>
            </a:r>
            <a:r>
              <a:rPr lang="en-US" altLang="zh-TW" dirty="0">
                <a:solidFill>
                  <a:schemeClr val="accent4"/>
                </a:solidFill>
              </a:rPr>
              <a:t>s3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target_bucket</a:t>
            </a:r>
            <a:r>
              <a:rPr lang="en-US" altLang="zh-TW" dirty="0">
                <a:solidFill>
                  <a:schemeClr val="bg2"/>
                </a:solidFill>
              </a:rPr>
              <a:t> = s3.Bucket(‘</a:t>
            </a:r>
            <a:r>
              <a:rPr lang="en-US" altLang="zh-TW" dirty="0" err="1">
                <a:solidFill>
                  <a:schemeClr val="accent4"/>
                </a:solidFill>
              </a:rPr>
              <a:t>testsfsaf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target_object</a:t>
            </a:r>
            <a:r>
              <a:rPr lang="en-US" altLang="zh-TW" dirty="0">
                <a:solidFill>
                  <a:schemeClr val="bg2"/>
                </a:solidFill>
              </a:rPr>
              <a:t> = </a:t>
            </a:r>
            <a:r>
              <a:rPr lang="en-US" altLang="zh-TW" dirty="0" err="1">
                <a:solidFill>
                  <a:schemeClr val="bg2"/>
                </a:solidFill>
              </a:rPr>
              <a:t>target_bucket.Object</a:t>
            </a:r>
            <a:r>
              <a:rPr lang="en-US" altLang="zh-TW" dirty="0">
                <a:solidFill>
                  <a:schemeClr val="bg2"/>
                </a:solidFill>
              </a:rPr>
              <a:t>(‘</a:t>
            </a:r>
            <a:r>
              <a:rPr lang="en-US" altLang="zh-TW" dirty="0">
                <a:solidFill>
                  <a:schemeClr val="accent4"/>
                </a:solidFill>
              </a:rPr>
              <a:t>hello.txt</a:t>
            </a:r>
            <a:r>
              <a:rPr lang="en-US" altLang="zh-TW" dirty="0">
                <a:solidFill>
                  <a:schemeClr val="bg2"/>
                </a:solidFill>
              </a:rPr>
              <a:t>’)</a:t>
            </a:r>
          </a:p>
          <a:p>
            <a:r>
              <a:rPr lang="en-US" altLang="zh-TW" dirty="0" err="1">
                <a:solidFill>
                  <a:schemeClr val="bg2"/>
                </a:solidFill>
              </a:rPr>
              <a:t>target_object.delete</a:t>
            </a:r>
            <a:r>
              <a:rPr lang="en-US" altLang="zh-TW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F49E32-3BE9-48B2-8871-6B6F78C91CDB}"/>
              </a:ext>
            </a:extLst>
          </p:cNvPr>
          <p:cNvSpPr txBox="1"/>
          <p:nvPr/>
        </p:nvSpPr>
        <p:spPr>
          <a:xfrm>
            <a:off x="7111810" y="2127816"/>
            <a:ext cx="324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Amazon S3 Console</a:t>
            </a:r>
            <a:endParaRPr lang="zh-TW" altLang="en-US" sz="2400" dirty="0"/>
          </a:p>
        </p:txBody>
      </p:sp>
      <p:pic>
        <p:nvPicPr>
          <p:cNvPr id="8" name="圖片 7" descr="一張含有 螢幕擷取畫面, 坐 的圖片&#10;&#10;自動產生的描述">
            <a:extLst>
              <a:ext uri="{FF2B5EF4-FFF2-40B4-BE49-F238E27FC236}">
                <a16:creationId xmlns:a16="http://schemas.microsoft.com/office/drawing/2014/main" id="{EC6F972C-E5A9-47F0-BE85-B68ADF66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10" y="2821860"/>
            <a:ext cx="4917434" cy="30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BD9D8-1504-4E80-B792-A011DA9D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C5EE9-9C52-430F-BF2C-BFEAF20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Amazon S3</a:t>
            </a:r>
          </a:p>
          <a:p>
            <a:r>
              <a:rPr lang="en-US" altLang="zh-TW" dirty="0"/>
              <a:t>Details of this homework</a:t>
            </a:r>
          </a:p>
        </p:txBody>
      </p:sp>
    </p:spTree>
    <p:extLst>
      <p:ext uri="{BB962C8B-B14F-4D97-AF65-F5344CB8AC3E}">
        <p14:creationId xmlns:p14="http://schemas.microsoft.com/office/powerpoint/2010/main" val="486094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90946-5718-4174-B5CA-182DC35B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Details of this 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01727-5DFB-4ED3-A997-CF62F735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4471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Your server and client program must be able to handle all commands in the previous part.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For some commands such as </a:t>
            </a:r>
            <a:r>
              <a:rPr lang="en-US" altLang="zh-TW" b="1" dirty="0" err="1"/>
              <a:t>whoami</a:t>
            </a:r>
            <a:r>
              <a:rPr lang="en-US" altLang="zh-TW" dirty="0"/>
              <a:t>, </a:t>
            </a:r>
            <a:r>
              <a:rPr lang="en-US" altLang="zh-TW" b="1" dirty="0"/>
              <a:t>exit</a:t>
            </a:r>
            <a:r>
              <a:rPr lang="en-US" altLang="zh-TW" dirty="0"/>
              <a:t>, </a:t>
            </a:r>
            <a:r>
              <a:rPr lang="en-US" altLang="zh-TW" b="1" dirty="0"/>
              <a:t>logout</a:t>
            </a:r>
            <a:r>
              <a:rPr lang="en-US" altLang="zh-TW" dirty="0"/>
              <a:t>, </a:t>
            </a:r>
            <a:r>
              <a:rPr lang="en-US" altLang="zh-TW" b="1" dirty="0"/>
              <a:t>create-board</a:t>
            </a:r>
            <a:r>
              <a:rPr lang="en-US" altLang="zh-TW" dirty="0"/>
              <a:t>, </a:t>
            </a:r>
            <a:r>
              <a:rPr lang="en-US" altLang="zh-TW" b="1" dirty="0"/>
              <a:t>list-board ##&lt;key&gt;</a:t>
            </a:r>
            <a:r>
              <a:rPr lang="en-US" altLang="zh-TW" dirty="0"/>
              <a:t> and </a:t>
            </a:r>
            <a:r>
              <a:rPr lang="en-US" altLang="zh-TW" b="1" dirty="0"/>
              <a:t>list-post &lt;board-name&gt; ##&lt;key&gt;</a:t>
            </a:r>
            <a:r>
              <a:rPr lang="en-US" altLang="zh-TW" dirty="0"/>
              <a:t>, your client program only sends the command to the server and gets the corresponding result from the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However, there are some commands that your </a:t>
            </a:r>
            <a:r>
              <a:rPr lang="en-US" altLang="zh-TW" b="1" dirty="0"/>
              <a:t>client program</a:t>
            </a:r>
            <a:r>
              <a:rPr lang="en-US" altLang="zh-TW" dirty="0"/>
              <a:t> will interact with </a:t>
            </a:r>
            <a:r>
              <a:rPr lang="en-US" altLang="zh-TW" b="1" dirty="0"/>
              <a:t>Amazon S3</a:t>
            </a:r>
            <a:r>
              <a:rPr lang="en-US" altLang="zh-TW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Also, there are some </a:t>
            </a:r>
            <a:r>
              <a:rPr lang="en-US" altLang="zh-TW" b="1" dirty="0"/>
              <a:t>new commands</a:t>
            </a:r>
            <a:r>
              <a:rPr lang="en-US" altLang="zh-TW" dirty="0"/>
              <a:t> you have to implement for </a:t>
            </a:r>
            <a:r>
              <a:rPr lang="en-US" altLang="zh-TW" b="1" dirty="0"/>
              <a:t>simple mail service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400" b="1" dirty="0"/>
              <a:t>We will discuss the details of 3. and 4. by reading the requirements and scenario parts of the spec.</a:t>
            </a:r>
            <a:endParaRPr lang="zh-TW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314349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0F4EA-E401-481B-95DE-FE7FF81D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D8F9B-AFF6-4A65-B147-791A6D11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you have to do in this homework.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Write a </a:t>
            </a:r>
            <a:r>
              <a:rPr lang="en-US" altLang="zh-TW" b="1" dirty="0"/>
              <a:t>client program </a:t>
            </a:r>
            <a:r>
              <a:rPr lang="en-US" altLang="zh-TW" dirty="0"/>
              <a:t>to connect to your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Store </a:t>
            </a:r>
            <a:r>
              <a:rPr lang="en-US" altLang="zh-TW" b="1" dirty="0"/>
              <a:t>the content of the post on the client-side (Amazon S3)  </a:t>
            </a:r>
            <a:r>
              <a:rPr lang="en-US" altLang="zh-TW" dirty="0"/>
              <a:t>instead of the server-side.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Implement a simple </a:t>
            </a:r>
            <a:r>
              <a:rPr lang="en-US" altLang="zh-TW" b="1" dirty="0"/>
              <a:t>mail service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21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CC8A0-BF49-419C-9FE2-1DD2398D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638A1-3CE6-4834-B359-541E716E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9541"/>
            <a:ext cx="10168128" cy="3694176"/>
          </a:xfrm>
        </p:spPr>
        <p:txBody>
          <a:bodyPr/>
          <a:lstStyle/>
          <a:p>
            <a:r>
              <a:rPr lang="en-US" altLang="zh-TW" dirty="0"/>
              <a:t>System architecture in the previous part. Client program only sends command to the server and gets the corresponding result from the server.</a:t>
            </a:r>
            <a:endParaRPr lang="zh-TW" altLang="en-US" dirty="0"/>
          </a:p>
        </p:txBody>
      </p:sp>
      <p:pic>
        <p:nvPicPr>
          <p:cNvPr id="5" name="圖片 4" descr="一張含有 桌, 坐, 電腦 的圖片&#10;&#10;自動產生的描述">
            <a:extLst>
              <a:ext uri="{FF2B5EF4-FFF2-40B4-BE49-F238E27FC236}">
                <a16:creationId xmlns:a16="http://schemas.microsoft.com/office/drawing/2014/main" id="{1230F8CB-CF29-48AE-B054-792BCEF18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94" y="3684230"/>
            <a:ext cx="6010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6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92069-51DE-4CF1-B10F-DDD59CA1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5A4077-5C9D-496C-92FB-0AEF9F8E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8425"/>
            <a:ext cx="10168128" cy="3694176"/>
          </a:xfrm>
        </p:spPr>
        <p:txBody>
          <a:bodyPr/>
          <a:lstStyle/>
          <a:p>
            <a:r>
              <a:rPr lang="en-US" altLang="zh-TW" dirty="0"/>
              <a:t>Change to the new system architecture.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34BEE5-7C04-4556-8AF6-1F8397585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94" y="2766102"/>
            <a:ext cx="6204012" cy="37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0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19CCB-14A6-4AA2-81B6-44B5CC4E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B38A7-0E7C-4871-A068-DD6A4AD0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82712"/>
            <a:ext cx="10168128" cy="3694176"/>
          </a:xfrm>
        </p:spPr>
        <p:txBody>
          <a:bodyPr/>
          <a:lstStyle/>
          <a:p>
            <a:r>
              <a:rPr lang="en-US" altLang="zh-TW" dirty="0"/>
              <a:t>Problem: What if client1 wants to read client2’s post but client2 is offline?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E363F94-8855-44B1-9D17-A6DFBB0925AF}"/>
              </a:ext>
            </a:extLst>
          </p:cNvPr>
          <p:cNvGrpSpPr/>
          <p:nvPr/>
        </p:nvGrpSpPr>
        <p:grpSpPr>
          <a:xfrm>
            <a:off x="2547891" y="2352583"/>
            <a:ext cx="7128769" cy="4178801"/>
            <a:chOff x="2547891" y="2352583"/>
            <a:chExt cx="7128769" cy="417880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360299D-8AD6-4A09-B9D8-811C7262C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891" y="2352583"/>
              <a:ext cx="7128769" cy="4178801"/>
            </a:xfrm>
            <a:prstGeom prst="rect">
              <a:avLst/>
            </a:prstGeom>
          </p:spPr>
        </p:pic>
        <p:sp>
          <p:nvSpPr>
            <p:cNvPr id="5" name="乘號 4">
              <a:extLst>
                <a:ext uri="{FF2B5EF4-FFF2-40B4-BE49-F238E27FC236}">
                  <a16:creationId xmlns:a16="http://schemas.microsoft.com/office/drawing/2014/main" id="{EED5F5CB-F0A4-4873-B9E7-AC9FEC657612}"/>
                </a:ext>
              </a:extLst>
            </p:cNvPr>
            <p:cNvSpPr/>
            <p:nvPr/>
          </p:nvSpPr>
          <p:spPr>
            <a:xfrm>
              <a:off x="4145872" y="3959440"/>
              <a:ext cx="1260629" cy="245023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3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C44DB-7846-40E2-9DDE-BAFEAE82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72CA4-0A6B-4993-BA75-0AD1219D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1794"/>
            <a:ext cx="10168128" cy="3694176"/>
          </a:xfrm>
        </p:spPr>
        <p:txBody>
          <a:bodyPr/>
          <a:lstStyle/>
          <a:p>
            <a:r>
              <a:rPr lang="en-US" altLang="zh-TW" dirty="0"/>
              <a:t>System architecture we will use in this homework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43C87E-CD76-49BD-A5CC-16411AB38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01" y="2737499"/>
            <a:ext cx="6560597" cy="38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26DCA-99DA-4D10-A8A0-A6F2457E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Amazon S3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83480-467F-449D-AEE5-858F1DC2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Amazon Simple Storage Service (S3) is storage for the Internet.</a:t>
            </a:r>
          </a:p>
          <a:p>
            <a:r>
              <a:rPr lang="en-US" altLang="zh-TW" dirty="0"/>
              <a:t>You can use  Amazon S3 to store and retrieve any amount of data, at any time, from anywhere on the web.</a:t>
            </a:r>
          </a:p>
          <a:p>
            <a:r>
              <a:rPr lang="en-US" altLang="zh-TW" dirty="0"/>
              <a:t>The Amazon S3 data model is a </a:t>
            </a:r>
            <a:r>
              <a:rPr lang="en-US" altLang="zh-TW" b="1" dirty="0">
                <a:solidFill>
                  <a:srgbClr val="FF0000"/>
                </a:solidFill>
              </a:rPr>
              <a:t>flat</a:t>
            </a:r>
            <a:r>
              <a:rPr lang="en-US" altLang="zh-TW" dirty="0"/>
              <a:t> structure. There is no hierarchy of </a:t>
            </a:r>
            <a:r>
              <a:rPr lang="en-US" altLang="zh-TW" dirty="0" err="1"/>
              <a:t>subbuckets</a:t>
            </a:r>
            <a:r>
              <a:rPr lang="en-US" altLang="zh-TW" dirty="0"/>
              <a:t> or subfolders.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4249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1181</Words>
  <Application>Microsoft Office PowerPoint</Application>
  <PresentationFormat>寬螢幕</PresentationFormat>
  <Paragraphs>180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Calibri</vt:lpstr>
      <vt:lpstr>AccentBoxVTI</vt:lpstr>
      <vt:lpstr>Intro. to Network Programming  HW3</vt:lpstr>
      <vt:lpstr>Due date</vt:lpstr>
      <vt:lpstr>Outline</vt:lpstr>
      <vt:lpstr>Introduction</vt:lpstr>
      <vt:lpstr>Introduction (cont.)</vt:lpstr>
      <vt:lpstr>Introduction (cont.)</vt:lpstr>
      <vt:lpstr>Introduction (cont.)</vt:lpstr>
      <vt:lpstr>Introduction (cont.)</vt:lpstr>
      <vt:lpstr>Amazon S3</vt:lpstr>
      <vt:lpstr>Amazon S3 - Overview</vt:lpstr>
      <vt:lpstr>Amazon S3 - Bucket</vt:lpstr>
      <vt:lpstr>Amazon S3 - Object</vt:lpstr>
      <vt:lpstr>Amazon S3 – Object Key</vt:lpstr>
      <vt:lpstr>Amazon S3 – Bucket Policy</vt:lpstr>
      <vt:lpstr>Amazon S3 – Bucket Policy</vt:lpstr>
      <vt:lpstr>Amazon S3 – Amazon S3 Console</vt:lpstr>
      <vt:lpstr>Amazon S3 – Amazon S3 Console</vt:lpstr>
      <vt:lpstr>Amazon S3 – Amazon S3 Console</vt:lpstr>
      <vt:lpstr>Amazon S3 – Amazon S3 Console</vt:lpstr>
      <vt:lpstr>Amazon S3 – Amazon S3 Console</vt:lpstr>
      <vt:lpstr>Amazon S3 – Amazon S3 API</vt:lpstr>
      <vt:lpstr>Amazon S3 – Amazon S3 API</vt:lpstr>
      <vt:lpstr>Amazon S3 – Amazon S3 API</vt:lpstr>
      <vt:lpstr>Amazon S3 – Amazon S3 API</vt:lpstr>
      <vt:lpstr>Amazon S3 – Amazon S3 API</vt:lpstr>
      <vt:lpstr>Amazon S3 – Amazon S3 API</vt:lpstr>
      <vt:lpstr>Amazon S3 – Amazon S3 API</vt:lpstr>
      <vt:lpstr>Amazon S3 – Amazon S3 API</vt:lpstr>
      <vt:lpstr>Amazon S3 – Amazon S3 API</vt:lpstr>
      <vt:lpstr>Details of this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林廷翰</cp:lastModifiedBy>
  <cp:revision>19</cp:revision>
  <dcterms:created xsi:type="dcterms:W3CDTF">2020-04-19T08:02:14Z</dcterms:created>
  <dcterms:modified xsi:type="dcterms:W3CDTF">2020-04-19T16:52:59Z</dcterms:modified>
</cp:coreProperties>
</file>