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46E65-A96F-A40F-9686-20F852C9A33C}" v="1" dt="2020-04-08T12:14:4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人豪" userId="S::jenhao.cs08g@o365.nctu.edu.tw::50b40808-5020-4901-907e-c48eb80fab94" providerId="AD" clId="Web-{6EF46E65-A96F-A40F-9686-20F852C9A33C}"/>
    <pc:docChg chg="delSld">
      <pc:chgData name="鄭人豪" userId="S::jenhao.cs08g@o365.nctu.edu.tw::50b40808-5020-4901-907e-c48eb80fab94" providerId="AD" clId="Web-{6EF46E65-A96F-A40F-9686-20F852C9A33C}" dt="2020-04-08T12:14:45.260" v="0"/>
      <pc:docMkLst>
        <pc:docMk/>
      </pc:docMkLst>
      <pc:sldChg chg="del">
        <pc:chgData name="鄭人豪" userId="S::jenhao.cs08g@o365.nctu.edu.tw::50b40808-5020-4901-907e-c48eb80fab94" providerId="AD" clId="Web-{6EF46E65-A96F-A40F-9686-20F852C9A33C}" dt="2020-04-08T12:14:45.260" v="0"/>
        <pc:sldMkLst>
          <pc:docMk/>
          <pc:sldMk cId="3118339614" sldId="260"/>
        </pc:sldMkLst>
      </pc:sldChg>
    </pc:docChg>
  </pc:docChgLst>
  <pc:docChgLst>
    <pc:chgData name="鄭人豪 0856520" userId="50b40808-5020-4901-907e-c48eb80fab94" providerId="ADAL" clId="{C54E46EF-025D-4FCA-A938-031E092326A0}"/>
    <pc:docChg chg="modSld">
      <pc:chgData name="鄭人豪 0856520" userId="50b40808-5020-4901-907e-c48eb80fab94" providerId="ADAL" clId="{C54E46EF-025D-4FCA-A938-031E092326A0}" dt="2020-04-08T12:17:45.522" v="221" actId="20577"/>
      <pc:docMkLst>
        <pc:docMk/>
      </pc:docMkLst>
      <pc:sldChg chg="modSp">
        <pc:chgData name="鄭人豪 0856520" userId="50b40808-5020-4901-907e-c48eb80fab94" providerId="ADAL" clId="{C54E46EF-025D-4FCA-A938-031E092326A0}" dt="2020-04-08T12:17:45.522" v="221" actId="20577"/>
        <pc:sldMkLst>
          <pc:docMk/>
          <pc:sldMk cId="3118339614" sldId="260"/>
        </pc:sldMkLst>
        <pc:spChg chg="mod">
          <ac:chgData name="鄭人豪 0856520" userId="50b40808-5020-4901-907e-c48eb80fab94" providerId="ADAL" clId="{C54E46EF-025D-4FCA-A938-031E092326A0}" dt="2020-04-08T12:17:45.522" v="221" actId="20577"/>
          <ac:spMkLst>
            <pc:docMk/>
            <pc:sldMk cId="3118339614" sldId="260"/>
            <ac:spMk id="3" creationId="{0921E0E3-AE1D-4832-9F62-DCF09F5C5F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88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7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9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0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80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6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5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4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0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0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9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D146-98AE-493A-AD92-C778EB0FD5C4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EE72FD-CD1A-4A47-AE1F-FECDE3BC6D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1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2fCGTbwWxJoZzGgzF1-VSeXQv-kCgAtiglNcVVkv6u8/edit#gi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1DCB6-8588-47D8-A9E0-B07209663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網路程式設計概論</a:t>
            </a:r>
            <a:br>
              <a:rPr lang="en-US" altLang="zh-TW" dirty="0"/>
            </a:br>
            <a:r>
              <a:rPr lang="en-US" altLang="zh-TW" sz="3200" dirty="0"/>
              <a:t>Intro. to Network</a:t>
            </a:r>
            <a:r>
              <a:rPr lang="zh-TW" altLang="en-US" sz="3200" dirty="0"/>
              <a:t> </a:t>
            </a:r>
            <a:r>
              <a:rPr lang="en-US" altLang="zh-TW" sz="3200" dirty="0"/>
              <a:t>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9F912-B783-4212-A659-E0EACAEF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21857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Homework 1-Bulletin Board System: Part1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73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44137-BAB5-456B-9A28-FAE91120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BEC85-0AB8-4014-873C-1DB367C3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30%</a:t>
            </a:r>
            <a:r>
              <a:rPr lang="en-US" altLang="zh-TW" dirty="0"/>
              <a:t>: </a:t>
            </a:r>
            <a:r>
              <a:rPr lang="zh-TW" altLang="en-US" dirty="0"/>
              <a:t>同時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Clients</a:t>
            </a:r>
            <a:r>
              <a:rPr lang="zh-TW" altLang="en-US" dirty="0"/>
              <a:t>連上</a:t>
            </a:r>
            <a:r>
              <a:rPr lang="en-US" altLang="zh-TW" dirty="0"/>
              <a:t>Server</a:t>
            </a:r>
            <a:r>
              <a:rPr lang="zh-TW" altLang="en-US" dirty="0"/>
              <a:t>，且</a:t>
            </a:r>
            <a:r>
              <a:rPr lang="en-US" altLang="zh-TW" dirty="0"/>
              <a:t>Server</a:t>
            </a:r>
            <a:r>
              <a:rPr lang="zh-TW" altLang="en-US" dirty="0"/>
              <a:t>端顯示</a:t>
            </a:r>
            <a:r>
              <a:rPr lang="en-US" altLang="zh-TW" dirty="0"/>
              <a:t>10</a:t>
            </a:r>
            <a:r>
              <a:rPr lang="zh-TW" altLang="en-US" dirty="0"/>
              <a:t>行</a:t>
            </a:r>
            <a:r>
              <a:rPr lang="en-US" altLang="zh-TW" b="1" dirty="0"/>
              <a:t>New Connection.</a:t>
            </a:r>
            <a:r>
              <a:rPr lang="zh-TW" altLang="en-US" dirty="0"/>
              <a:t>訊息。</a:t>
            </a:r>
            <a:endParaRPr lang="en-US" altLang="zh-TW" dirty="0"/>
          </a:p>
          <a:p>
            <a:r>
              <a:rPr lang="en-US" altLang="zh-TW" b="1" dirty="0"/>
              <a:t>30%</a:t>
            </a:r>
            <a:r>
              <a:rPr lang="en-US" altLang="zh-TW" dirty="0"/>
              <a:t>: Register</a:t>
            </a:r>
            <a:r>
              <a:rPr lang="zh-TW" altLang="en-US" dirty="0"/>
              <a:t>功能，可以</a:t>
            </a:r>
            <a:r>
              <a:rPr lang="zh-TW" altLang="en-US" b="1" dirty="0"/>
              <a:t>正常註冊</a:t>
            </a:r>
            <a:r>
              <a:rPr lang="zh-TW" altLang="en-US" dirty="0"/>
              <a:t>、</a:t>
            </a:r>
            <a:r>
              <a:rPr lang="zh-TW" altLang="en-US" b="1" dirty="0"/>
              <a:t>防止重複註冊</a:t>
            </a:r>
            <a:r>
              <a:rPr lang="zh-TW" altLang="en-US" dirty="0"/>
              <a:t>以及</a:t>
            </a:r>
            <a:r>
              <a:rPr lang="zh-TW" altLang="en-US" b="1" dirty="0"/>
              <a:t>提示輸入格式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/>
              <a:t>20%</a:t>
            </a:r>
            <a:r>
              <a:rPr lang="en-US" altLang="zh-TW" dirty="0"/>
              <a:t>: Login</a:t>
            </a:r>
            <a:r>
              <a:rPr lang="zh-TW" altLang="en-US" dirty="0"/>
              <a:t>和</a:t>
            </a:r>
            <a:r>
              <a:rPr lang="en-US" altLang="zh-TW" dirty="0"/>
              <a:t>Logout</a:t>
            </a:r>
            <a:r>
              <a:rPr lang="zh-TW" altLang="en-US" dirty="0"/>
              <a:t>功能，</a:t>
            </a:r>
            <a:r>
              <a:rPr lang="zh-TW" altLang="en-US" b="1" dirty="0"/>
              <a:t>正常登入、登出</a:t>
            </a:r>
            <a:r>
              <a:rPr lang="zh-TW" altLang="en-US" dirty="0"/>
              <a:t>以及</a:t>
            </a:r>
            <a:r>
              <a:rPr lang="zh-TW" altLang="en-US" b="1" dirty="0"/>
              <a:t>提示輸入格式。</a:t>
            </a:r>
            <a:endParaRPr lang="en-US" altLang="zh-TW" dirty="0"/>
          </a:p>
          <a:p>
            <a:r>
              <a:rPr lang="en-US" altLang="zh-TW" b="1" dirty="0"/>
              <a:t>10%</a:t>
            </a:r>
            <a:r>
              <a:rPr lang="en-US" altLang="zh-TW" dirty="0"/>
              <a:t>: </a:t>
            </a:r>
            <a:r>
              <a:rPr lang="en-US" altLang="zh-TW" dirty="0" err="1"/>
              <a:t>whoami</a:t>
            </a:r>
            <a:r>
              <a:rPr lang="zh-TW" altLang="en-US" dirty="0"/>
              <a:t>功能，登入狀態下</a:t>
            </a:r>
            <a:r>
              <a:rPr lang="zh-TW" altLang="en-US" b="1" dirty="0"/>
              <a:t>顯示</a:t>
            </a:r>
            <a:r>
              <a:rPr lang="en-US" altLang="zh-TW" b="1" dirty="0"/>
              <a:t>username</a:t>
            </a:r>
            <a:r>
              <a:rPr lang="zh-TW" altLang="en-US" dirty="0"/>
              <a:t>，否則提示請先登入。</a:t>
            </a:r>
            <a:endParaRPr lang="en-US" altLang="zh-TW" dirty="0"/>
          </a:p>
          <a:p>
            <a:r>
              <a:rPr lang="en-US" altLang="zh-TW" b="1" dirty="0"/>
              <a:t>10%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exit</a:t>
            </a:r>
            <a:r>
              <a:rPr lang="zh-TW" altLang="en-US" dirty="0"/>
              <a:t>功能，離開、斷開連線。</a:t>
            </a:r>
            <a:endParaRPr lang="en-US" altLang="zh-TW" dirty="0"/>
          </a:p>
          <a:p>
            <a:r>
              <a:rPr lang="en-US" altLang="zh-TW" b="1" dirty="0"/>
              <a:t>20%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Bonus</a:t>
            </a:r>
            <a:r>
              <a:rPr lang="zh-TW" altLang="en-US" b="1" dirty="0"/>
              <a:t>，</a:t>
            </a:r>
            <a:r>
              <a:rPr lang="zh-TW" altLang="en-US" dirty="0"/>
              <a:t>以上功能一次通過，且沒有錯誤，該次</a:t>
            </a:r>
            <a:r>
              <a:rPr lang="en-US" altLang="zh-TW" dirty="0"/>
              <a:t>Homework</a:t>
            </a:r>
            <a:r>
              <a:rPr lang="zh-TW" altLang="en-US" dirty="0"/>
              <a:t>加分。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以上評分標準僅供參考，以現場</a:t>
            </a:r>
            <a:r>
              <a:rPr lang="en-US" altLang="zh-TW" dirty="0"/>
              <a:t>TA</a:t>
            </a:r>
            <a:r>
              <a:rPr lang="zh-TW" altLang="en-US" dirty="0"/>
              <a:t>評分為主。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75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52A53-0ED7-4502-9684-335EB914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1CDB2-11C4-47EA-B35C-18AD058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65151" cy="3880773"/>
          </a:xfrm>
        </p:spPr>
        <p:txBody>
          <a:bodyPr/>
          <a:lstStyle/>
          <a:p>
            <a:r>
              <a:rPr lang="zh-TW" altLang="en-US" dirty="0"/>
              <a:t>現場</a:t>
            </a:r>
            <a:r>
              <a:rPr lang="en-US" altLang="zh-TW" dirty="0"/>
              <a:t>Demo</a:t>
            </a:r>
            <a:r>
              <a:rPr lang="zh-TW" altLang="en-US" dirty="0"/>
              <a:t>後，功能不完整，可以現場修改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20</a:t>
            </a:r>
            <a:r>
              <a:rPr lang="zh-TW" altLang="en-US" dirty="0"/>
              <a:t>分鐘內改出來通過測試，得</a:t>
            </a:r>
            <a:r>
              <a:rPr lang="en-US" altLang="zh-TW" b="1" dirty="0"/>
              <a:t>100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超過</a:t>
            </a:r>
            <a:r>
              <a:rPr lang="en-US" altLang="zh-TW" dirty="0"/>
              <a:t>20</a:t>
            </a:r>
            <a:r>
              <a:rPr lang="zh-TW" altLang="en-US" dirty="0"/>
              <a:t>分鐘，每分鐘扣</a:t>
            </a:r>
            <a:r>
              <a:rPr lang="en-US" altLang="zh-TW" dirty="0"/>
              <a:t>2</a:t>
            </a:r>
            <a:r>
              <a:rPr lang="zh-TW" altLang="en-US" dirty="0"/>
              <a:t>分。</a:t>
            </a:r>
            <a:endParaRPr lang="en-US" altLang="zh-TW" dirty="0"/>
          </a:p>
          <a:p>
            <a:r>
              <a:rPr lang="zh-TW" altLang="en-US" dirty="0"/>
              <a:t>舉例：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A</a:t>
            </a:r>
            <a:r>
              <a:rPr lang="zh-TW" altLang="en-US" dirty="0"/>
              <a:t>：第一次通過所有測試，得</a:t>
            </a:r>
            <a:r>
              <a:rPr lang="en-US" altLang="zh-TW" dirty="0"/>
              <a:t>120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第一次通過部分測試</a:t>
            </a:r>
            <a:r>
              <a:rPr lang="en-US" altLang="zh-TW" dirty="0"/>
              <a:t>(80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，但在</a:t>
            </a:r>
            <a:r>
              <a:rPr lang="en-US" altLang="zh-TW" dirty="0"/>
              <a:t>20</a:t>
            </a:r>
            <a:r>
              <a:rPr lang="zh-TW" altLang="en-US" dirty="0"/>
              <a:t>分鐘內改完通過，得</a:t>
            </a:r>
            <a:r>
              <a:rPr lang="en-US" altLang="zh-TW" dirty="0"/>
              <a:t>100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第一次通過部分測試</a:t>
            </a:r>
            <a:r>
              <a:rPr lang="en-US" altLang="zh-TW" dirty="0"/>
              <a:t>(80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且花了</a:t>
            </a:r>
            <a:r>
              <a:rPr lang="en-US" altLang="zh-TW" dirty="0"/>
              <a:t>25</a:t>
            </a:r>
            <a:r>
              <a:rPr lang="zh-TW" altLang="en-US" dirty="0"/>
              <a:t>分鐘改完通過，</a:t>
            </a:r>
            <a:r>
              <a:rPr lang="en-US" altLang="zh-TW" dirty="0"/>
              <a:t>100-(25-20)*2</a:t>
            </a:r>
            <a:r>
              <a:rPr lang="zh-TW" altLang="en-US" dirty="0"/>
              <a:t>，得</a:t>
            </a:r>
            <a:r>
              <a:rPr lang="en-US" altLang="zh-TW" dirty="0"/>
              <a:t>90</a:t>
            </a:r>
            <a:r>
              <a:rPr lang="zh-TW" altLang="en-US" dirty="0"/>
              <a:t>分。</a:t>
            </a:r>
            <a:endParaRPr lang="en-US" altLang="zh-TW" dirty="0"/>
          </a:p>
          <a:p>
            <a:pPr lvl="1"/>
            <a:r>
              <a:rPr lang="zh-TW" altLang="en-US" dirty="0"/>
              <a:t>學生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第一次通過部分測試</a:t>
            </a:r>
            <a:r>
              <a:rPr lang="en-US" altLang="zh-TW" dirty="0"/>
              <a:t>(80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，沒改出來或是花費時間扣分扣超過原本得分，得</a:t>
            </a:r>
            <a:r>
              <a:rPr lang="en-US" altLang="zh-TW" dirty="0"/>
              <a:t>80</a:t>
            </a:r>
            <a:r>
              <a:rPr lang="zh-TW" altLang="en-US" dirty="0"/>
              <a:t>分。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50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CD73-262C-422E-AE18-6AE70CCC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D5411-6F7C-4A50-BBC3-8DBF5B80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準備好編譯、執行環境，現場下載自己上傳到</a:t>
            </a:r>
            <a:r>
              <a:rPr lang="en-US" altLang="zh-TW" dirty="0"/>
              <a:t>New E3</a:t>
            </a:r>
            <a:r>
              <a:rPr lang="zh-TW" altLang="en-US" dirty="0"/>
              <a:t>的程式原始碼進行編譯架設。</a:t>
            </a:r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/>
              <a:t>Server</a:t>
            </a:r>
            <a:r>
              <a:rPr lang="zh-TW" altLang="en-US" dirty="0"/>
              <a:t>以後，請提供</a:t>
            </a:r>
            <a:r>
              <a:rPr lang="en-US" altLang="zh-TW" dirty="0"/>
              <a:t>IP(Public)</a:t>
            </a:r>
            <a:r>
              <a:rPr lang="zh-TW" altLang="en-US" dirty="0"/>
              <a:t>、</a:t>
            </a:r>
            <a:r>
              <a:rPr lang="en-US" altLang="zh-TW" dirty="0"/>
              <a:t>Port</a:t>
            </a:r>
            <a:r>
              <a:rPr lang="zh-TW" altLang="en-US" dirty="0"/>
              <a:t>給</a:t>
            </a:r>
            <a:r>
              <a:rPr lang="en-US" altLang="zh-TW" dirty="0"/>
              <a:t>TA</a:t>
            </a:r>
            <a:r>
              <a:rPr lang="zh-TW" altLang="en-US" dirty="0"/>
              <a:t>，進行</a:t>
            </a:r>
            <a:r>
              <a:rPr lang="en-US" altLang="zh-TW" dirty="0"/>
              <a:t>Demo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若使用</a:t>
            </a:r>
            <a:r>
              <a:rPr lang="en-US" altLang="zh-TW" dirty="0"/>
              <a:t>AWS EC2</a:t>
            </a:r>
            <a:r>
              <a:rPr lang="zh-TW" altLang="en-US" dirty="0"/>
              <a:t>，需要先設定</a:t>
            </a:r>
            <a:r>
              <a:rPr lang="en-US" altLang="zh-TW" b="1" dirty="0"/>
              <a:t>Security Groups</a:t>
            </a:r>
            <a:r>
              <a:rPr lang="zh-TW" altLang="en-US" b="1" dirty="0"/>
              <a:t> </a:t>
            </a:r>
            <a:r>
              <a:rPr lang="en-US" altLang="zh-TW" b="1" dirty="0"/>
              <a:t>rules</a:t>
            </a:r>
            <a:r>
              <a:rPr lang="zh-TW" altLang="en-US" dirty="0"/>
              <a:t>才連得上去。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8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5B03F-F0E1-425E-BC32-56EAB9D4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1E0E3-AE1D-4832-9F62-DCF09F5C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時間填寫 </a:t>
            </a:r>
            <a:r>
              <a:rPr lang="en-US" altLang="zh-TW" dirty="0"/>
              <a:t>(</a:t>
            </a:r>
            <a:r>
              <a:rPr lang="zh-TW" altLang="en-US" dirty="0"/>
              <a:t>填寫截止時間</a:t>
            </a:r>
            <a:r>
              <a:rPr lang="en-US" altLang="zh-TW" dirty="0"/>
              <a:t>4/12</a:t>
            </a:r>
            <a:r>
              <a:rPr lang="zh-TW" altLang="en-US" dirty="0"/>
              <a:t> </a:t>
            </a:r>
            <a:r>
              <a:rPr lang="en-US" altLang="zh-TW" dirty="0"/>
              <a:t>11:59:59)</a:t>
            </a:r>
          </a:p>
          <a:p>
            <a:r>
              <a:rPr lang="en-US" altLang="zh-TW" dirty="0">
                <a:hlinkClick r:id="rId2"/>
              </a:rPr>
              <a:t>https://docs.google.com/spreadsheets/d/12fCGTbwWxJoZzGgzF1-VSeXQv-kCgAtiglNcVVkv6u8/edit#gid=0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3396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349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網路程式設計概論 Intro. to Network Programming</vt:lpstr>
      <vt:lpstr>評分標準</vt:lpstr>
      <vt:lpstr>評分標準</vt:lpstr>
      <vt:lpstr>備註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網路程式設計概論 Intro. to Network Programming</dc:title>
  <dc:creator>鄭人豪</dc:creator>
  <cp:lastModifiedBy>鄭人豪 0856520</cp:lastModifiedBy>
  <cp:revision>8</cp:revision>
  <dcterms:created xsi:type="dcterms:W3CDTF">2020-04-08T09:10:42Z</dcterms:created>
  <dcterms:modified xsi:type="dcterms:W3CDTF">2020-04-08T12:17:58Z</dcterms:modified>
</cp:coreProperties>
</file>