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032812-8C00-4B1F-B62A-705500F8213A}" v="197" dt="2020-04-13T04:54:29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鄭人豪 0856520" userId="50b40808-5020-4901-907e-c48eb80fab94" providerId="ADAL" clId="{C54E46EF-025D-4FCA-A938-031E092326A0}"/>
    <pc:docChg chg="modSld">
      <pc:chgData name="鄭人豪 0856520" userId="50b40808-5020-4901-907e-c48eb80fab94" providerId="ADAL" clId="{C54E46EF-025D-4FCA-A938-031E092326A0}" dt="2020-04-08T12:17:45.522" v="221" actId="20577"/>
      <pc:docMkLst>
        <pc:docMk/>
      </pc:docMkLst>
      <pc:sldChg chg="modSp">
        <pc:chgData name="鄭人豪 0856520" userId="50b40808-5020-4901-907e-c48eb80fab94" providerId="ADAL" clId="{C54E46EF-025D-4FCA-A938-031E092326A0}" dt="2020-04-08T12:17:45.522" v="221" actId="20577"/>
        <pc:sldMkLst>
          <pc:docMk/>
          <pc:sldMk cId="3118339614" sldId="260"/>
        </pc:sldMkLst>
        <pc:spChg chg="mod">
          <ac:chgData name="鄭人豪 0856520" userId="50b40808-5020-4901-907e-c48eb80fab94" providerId="ADAL" clId="{C54E46EF-025D-4FCA-A938-031E092326A0}" dt="2020-04-08T12:17:45.522" v="221" actId="20577"/>
          <ac:spMkLst>
            <pc:docMk/>
            <pc:sldMk cId="3118339614" sldId="260"/>
            <ac:spMk id="3" creationId="{0921E0E3-AE1D-4832-9F62-DCF09F5C5F20}"/>
          </ac:spMkLst>
        </pc:spChg>
      </pc:sldChg>
    </pc:docChg>
  </pc:docChgLst>
  <pc:docChgLst>
    <pc:chgData name="鄭人豪" userId="50b40808-5020-4901-907e-c48eb80fab94" providerId="ADAL" clId="{2CED22D8-47B7-4899-8AA5-3ED030C1CD02}"/>
    <pc:docChg chg="addSld modSld">
      <pc:chgData name="鄭人豪" userId="50b40808-5020-4901-907e-c48eb80fab94" providerId="ADAL" clId="{2CED22D8-47B7-4899-8AA5-3ED030C1CD02}" dt="2020-04-12T12:23:35.379" v="14"/>
      <pc:docMkLst>
        <pc:docMk/>
      </pc:docMkLst>
      <pc:sldChg chg="modSp new">
        <pc:chgData name="鄭人豪" userId="50b40808-5020-4901-907e-c48eb80fab94" providerId="ADAL" clId="{2CED22D8-47B7-4899-8AA5-3ED030C1CD02}" dt="2020-04-12T12:23:35.379" v="14"/>
        <pc:sldMkLst>
          <pc:docMk/>
          <pc:sldMk cId="3222080336" sldId="261"/>
        </pc:sldMkLst>
        <pc:spChg chg="mod">
          <ac:chgData name="鄭人豪" userId="50b40808-5020-4901-907e-c48eb80fab94" providerId="ADAL" clId="{2CED22D8-47B7-4899-8AA5-3ED030C1CD02}" dt="2020-04-12T12:23:34.225" v="13" actId="20577"/>
          <ac:spMkLst>
            <pc:docMk/>
            <pc:sldMk cId="3222080336" sldId="261"/>
            <ac:spMk id="2" creationId="{61D6452E-BC94-45C5-A12F-F5C738038FAC}"/>
          </ac:spMkLst>
        </pc:spChg>
        <pc:spChg chg="mod">
          <ac:chgData name="鄭人豪" userId="50b40808-5020-4901-907e-c48eb80fab94" providerId="ADAL" clId="{2CED22D8-47B7-4899-8AA5-3ED030C1CD02}" dt="2020-04-12T12:23:35.379" v="14"/>
          <ac:spMkLst>
            <pc:docMk/>
            <pc:sldMk cId="3222080336" sldId="261"/>
            <ac:spMk id="3" creationId="{11D24695-57E9-48DC-8A3C-F07BD0626DFD}"/>
          </ac:spMkLst>
        </pc:spChg>
      </pc:sldChg>
    </pc:docChg>
  </pc:docChgLst>
  <pc:docChgLst>
    <pc:chgData name="鄭人豪" userId="S::jenhao.cs08g@o365.nctu.edu.tw::50b40808-5020-4901-907e-c48eb80fab94" providerId="AD" clId="Web-{6EF46E65-A96F-A40F-9686-20F852C9A33C}"/>
    <pc:docChg chg="delSld">
      <pc:chgData name="鄭人豪" userId="S::jenhao.cs08g@o365.nctu.edu.tw::50b40808-5020-4901-907e-c48eb80fab94" providerId="AD" clId="Web-{6EF46E65-A96F-A40F-9686-20F852C9A33C}" dt="2020-04-08T12:14:45.260" v="0"/>
      <pc:docMkLst>
        <pc:docMk/>
      </pc:docMkLst>
      <pc:sldChg chg="del">
        <pc:chgData name="鄭人豪" userId="S::jenhao.cs08g@o365.nctu.edu.tw::50b40808-5020-4901-907e-c48eb80fab94" providerId="AD" clId="Web-{6EF46E65-A96F-A40F-9686-20F852C9A33C}" dt="2020-04-08T12:14:45.260" v="0"/>
        <pc:sldMkLst>
          <pc:docMk/>
          <pc:sldMk cId="3118339614" sldId="260"/>
        </pc:sldMkLst>
      </pc:sldChg>
    </pc:docChg>
  </pc:docChgLst>
  <pc:docChgLst>
    <pc:chgData name="鄭人豪" userId="S::jenhao.cs08g@o365.nctu.edu.tw::50b40808-5020-4901-907e-c48eb80fab94" providerId="AD" clId="Web-{91032812-8C00-4B1F-B62A-705500F8213A}"/>
    <pc:docChg chg="modSld">
      <pc:chgData name="鄭人豪" userId="S::jenhao.cs08g@o365.nctu.edu.tw::50b40808-5020-4901-907e-c48eb80fab94" providerId="AD" clId="Web-{91032812-8C00-4B1F-B62A-705500F8213A}" dt="2020-04-13T04:54:29.589" v="196" actId="20577"/>
      <pc:docMkLst>
        <pc:docMk/>
      </pc:docMkLst>
      <pc:sldChg chg="addSp delSp modSp">
        <pc:chgData name="鄭人豪" userId="S::jenhao.cs08g@o365.nctu.edu.tw::50b40808-5020-4901-907e-c48eb80fab94" providerId="AD" clId="Web-{91032812-8C00-4B1F-B62A-705500F8213A}" dt="2020-04-13T04:54:25.839" v="194" actId="20577"/>
        <pc:sldMkLst>
          <pc:docMk/>
          <pc:sldMk cId="3222080336" sldId="261"/>
        </pc:sldMkLst>
        <pc:spChg chg="mod">
          <ac:chgData name="鄭人豪" userId="S::jenhao.cs08g@o365.nctu.edu.tw::50b40808-5020-4901-907e-c48eb80fab94" providerId="AD" clId="Web-{91032812-8C00-4B1F-B62A-705500F8213A}" dt="2020-04-13T04:54:25.839" v="194" actId="20577"/>
          <ac:spMkLst>
            <pc:docMk/>
            <pc:sldMk cId="3222080336" sldId="261"/>
            <ac:spMk id="3" creationId="{11D24695-57E9-48DC-8A3C-F07BD0626DFD}"/>
          </ac:spMkLst>
        </pc:spChg>
        <pc:spChg chg="add del mod">
          <ac:chgData name="鄭人豪" userId="S::jenhao.cs08g@o365.nctu.edu.tw::50b40808-5020-4901-907e-c48eb80fab94" providerId="AD" clId="Web-{91032812-8C00-4B1F-B62A-705500F8213A}" dt="2020-04-13T04:53:06.590" v="115"/>
          <ac:spMkLst>
            <pc:docMk/>
            <pc:sldMk cId="3222080336" sldId="261"/>
            <ac:spMk id="4" creationId="{C77FB386-6243-4A23-BDA9-23E71F4716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46-98AE-493A-AD92-C778EB0FD5C4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88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46-98AE-493A-AD92-C778EB0FD5C4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67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46-98AE-493A-AD92-C778EB0FD5C4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971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46-98AE-493A-AD92-C778EB0FD5C4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000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46-98AE-493A-AD92-C778EB0FD5C4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2804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46-98AE-493A-AD92-C778EB0FD5C4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365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46-98AE-493A-AD92-C778EB0FD5C4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955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46-98AE-493A-AD92-C778EB0FD5C4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48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46-98AE-493A-AD92-C778EB0FD5C4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20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46-98AE-493A-AD92-C778EB0FD5C4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88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46-98AE-493A-AD92-C778EB0FD5C4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30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46-98AE-493A-AD92-C778EB0FD5C4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24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46-98AE-493A-AD92-C778EB0FD5C4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68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46-98AE-493A-AD92-C778EB0FD5C4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72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46-98AE-493A-AD92-C778EB0FD5C4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93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46-98AE-493A-AD92-C778EB0FD5C4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90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AD146-98AE-493A-AD92-C778EB0FD5C4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12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bae-UKENo_ReCwJ7LL-7l97pkaepkE2XDQgoVHYuS8I/edit#gid=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81DCB6-8588-47D8-A9E0-B07209663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網路程式設計概論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200" dirty="0"/>
              <a:t>Intro. to Network</a:t>
            </a:r>
            <a:r>
              <a:rPr lang="zh-TW" altLang="en-US" sz="3200" dirty="0"/>
              <a:t> </a:t>
            </a:r>
            <a:r>
              <a:rPr lang="en-US" altLang="zh-TW" sz="3200" dirty="0"/>
              <a:t>Programming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59F912-B783-4212-A659-E0EACAEFD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121857"/>
            <a:ext cx="7766936" cy="1096899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Homework </a:t>
            </a:r>
            <a:r>
              <a:rPr lang="en-US" altLang="zh-TW" sz="2000" dirty="0" smtClean="0"/>
              <a:t>2-Bulletin </a:t>
            </a:r>
            <a:r>
              <a:rPr lang="en-US" altLang="zh-TW" sz="2000" dirty="0"/>
              <a:t>Board System: </a:t>
            </a:r>
            <a:r>
              <a:rPr lang="en-US" altLang="zh-TW" sz="2000" dirty="0" smtClean="0"/>
              <a:t>Part2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3373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144137-BAB5-456B-9A28-FAE91120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BBEC85-0AB8-4014-873C-1DB367C38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2196"/>
            <a:ext cx="8596668" cy="4847040"/>
          </a:xfrm>
        </p:spPr>
        <p:txBody>
          <a:bodyPr>
            <a:normAutofit/>
          </a:bodyPr>
          <a:lstStyle/>
          <a:p>
            <a:r>
              <a:rPr lang="en-US" altLang="zh-TW" b="1" dirty="0"/>
              <a:t>10%:</a:t>
            </a:r>
            <a:r>
              <a:rPr lang="zh-TW" altLang="en-US" b="1" dirty="0"/>
              <a:t> </a:t>
            </a:r>
            <a:r>
              <a:rPr lang="en-US" altLang="zh-TW" dirty="0"/>
              <a:t>create-board</a:t>
            </a:r>
            <a:r>
              <a:rPr lang="zh-TW" altLang="en-US" dirty="0"/>
              <a:t>：創一個</a:t>
            </a:r>
            <a:r>
              <a:rPr lang="zh-TW" altLang="en-US"/>
              <a:t>討論</a:t>
            </a:r>
            <a:r>
              <a:rPr lang="zh-TW" altLang="en-US" smtClean="0"/>
              <a:t>版，版名不能重複</a:t>
            </a:r>
            <a:endParaRPr lang="en-US" altLang="zh-TW" dirty="0"/>
          </a:p>
          <a:p>
            <a:r>
              <a:rPr lang="en-US" altLang="zh-TW" b="1" dirty="0"/>
              <a:t>20%: </a:t>
            </a:r>
            <a:r>
              <a:rPr lang="en-US" altLang="zh-TW" dirty="0"/>
              <a:t>create-post</a:t>
            </a:r>
            <a:r>
              <a:rPr lang="zh-TW" altLang="en-US" dirty="0"/>
              <a:t>：創一篇</a:t>
            </a:r>
            <a:r>
              <a:rPr lang="zh-TW" altLang="en-US" dirty="0" smtClean="0"/>
              <a:t>文章</a:t>
            </a:r>
            <a:endParaRPr lang="en-US" altLang="zh-TW" dirty="0"/>
          </a:p>
          <a:p>
            <a:r>
              <a:rPr lang="en-US" altLang="zh-TW" b="1" dirty="0"/>
              <a:t>15%: </a:t>
            </a:r>
            <a:r>
              <a:rPr lang="en-US" altLang="zh-TW" dirty="0"/>
              <a:t>list-board </a:t>
            </a:r>
            <a:r>
              <a:rPr lang="zh-TW" altLang="en-US" dirty="0"/>
              <a:t>：列出現有</a:t>
            </a:r>
            <a:r>
              <a:rPr lang="zh-TW" altLang="en-US" dirty="0" smtClean="0"/>
              <a:t>的討論板</a:t>
            </a:r>
            <a:r>
              <a:rPr lang="zh-TW" altLang="en-US" dirty="0"/>
              <a:t>，並能以關鍵字進階</a:t>
            </a:r>
            <a:r>
              <a:rPr lang="zh-TW" altLang="en-US" dirty="0" smtClean="0"/>
              <a:t>查詢</a:t>
            </a:r>
            <a:endParaRPr lang="en-US" altLang="zh-TW" dirty="0"/>
          </a:p>
          <a:p>
            <a:r>
              <a:rPr lang="en-US" altLang="zh-TW" b="1" dirty="0"/>
              <a:t>15%:</a:t>
            </a:r>
            <a:r>
              <a:rPr lang="en-US" altLang="zh-TW" dirty="0"/>
              <a:t> list-post</a:t>
            </a:r>
            <a:r>
              <a:rPr lang="zh-TW" altLang="en-US" dirty="0"/>
              <a:t>：列出現有的</a:t>
            </a:r>
            <a:r>
              <a:rPr lang="zh-TW" altLang="en-US" dirty="0" smtClean="0"/>
              <a:t>文章，並能以關鍵字進階查詢</a:t>
            </a:r>
            <a:endParaRPr lang="en-US" altLang="zh-TW" dirty="0"/>
          </a:p>
          <a:p>
            <a:r>
              <a:rPr lang="en-US" altLang="zh-TW" b="1" dirty="0"/>
              <a:t>10%: </a:t>
            </a:r>
            <a:r>
              <a:rPr lang="en-US" altLang="zh-TW" dirty="0"/>
              <a:t>read</a:t>
            </a:r>
            <a:r>
              <a:rPr lang="zh-TW" altLang="en-US" dirty="0"/>
              <a:t>：觀看文章</a:t>
            </a:r>
            <a:endParaRPr lang="en-US" altLang="zh-TW" dirty="0"/>
          </a:p>
          <a:p>
            <a:r>
              <a:rPr lang="en-US" altLang="zh-TW" b="1" dirty="0"/>
              <a:t>10%: </a:t>
            </a:r>
            <a:r>
              <a:rPr lang="en-US" altLang="zh-TW" dirty="0"/>
              <a:t>delete-post</a:t>
            </a:r>
            <a:r>
              <a:rPr lang="zh-TW" altLang="en-US" dirty="0"/>
              <a:t>：刪除文章</a:t>
            </a:r>
            <a:endParaRPr lang="en-US" altLang="zh-TW" dirty="0"/>
          </a:p>
          <a:p>
            <a:r>
              <a:rPr lang="en-US" altLang="zh-TW" b="1" dirty="0"/>
              <a:t>10%: </a:t>
            </a:r>
            <a:r>
              <a:rPr lang="en-US" altLang="zh-TW" dirty="0"/>
              <a:t>update-post</a:t>
            </a:r>
            <a:r>
              <a:rPr lang="zh-TW" altLang="en-US" dirty="0"/>
              <a:t>：更新文章</a:t>
            </a:r>
            <a:endParaRPr lang="en-US" altLang="zh-TW" dirty="0"/>
          </a:p>
          <a:p>
            <a:r>
              <a:rPr lang="en-US" altLang="zh-TW" b="1" dirty="0"/>
              <a:t>10%: </a:t>
            </a:r>
            <a:r>
              <a:rPr lang="en-US" altLang="zh-TW" dirty="0"/>
              <a:t>comment</a:t>
            </a:r>
            <a:r>
              <a:rPr lang="zh-TW" altLang="en-US" dirty="0"/>
              <a:t>：留言功能</a:t>
            </a:r>
            <a:endParaRPr lang="en-US" altLang="zh-TW" dirty="0"/>
          </a:p>
          <a:p>
            <a:r>
              <a:rPr lang="en-US" altLang="zh-TW" b="1" dirty="0"/>
              <a:t>20%: </a:t>
            </a:r>
            <a:r>
              <a:rPr lang="en-US" altLang="zh-TW" b="1" dirty="0">
                <a:solidFill>
                  <a:srgbClr val="FF0000"/>
                </a:solidFill>
              </a:rPr>
              <a:t>Bonus</a:t>
            </a:r>
            <a:r>
              <a:rPr lang="zh-TW" altLang="en-US" b="1" dirty="0"/>
              <a:t>，</a:t>
            </a:r>
            <a:r>
              <a:rPr lang="zh-TW" altLang="en-US" dirty="0"/>
              <a:t>以上功能一次通過，且沒有錯誤，該次</a:t>
            </a:r>
            <a:r>
              <a:rPr lang="en-US" altLang="zh-TW" dirty="0"/>
              <a:t>Homework</a:t>
            </a:r>
            <a:r>
              <a:rPr lang="zh-TW" altLang="en-US" dirty="0"/>
              <a:t>加分。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以上評分標準僅供參考，以現場</a:t>
            </a:r>
            <a:r>
              <a:rPr lang="en-US" altLang="zh-TW" dirty="0"/>
              <a:t>TA</a:t>
            </a:r>
            <a:r>
              <a:rPr lang="zh-TW" altLang="en-US" dirty="0"/>
              <a:t>評分為主。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4244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552A53-0ED7-4502-9684-335EB9140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51CDB2-11C4-47EA-B35C-18AD0588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665151" cy="3880773"/>
          </a:xfrm>
        </p:spPr>
        <p:txBody>
          <a:bodyPr/>
          <a:lstStyle/>
          <a:p>
            <a:r>
              <a:rPr lang="zh-TW" altLang="en-US" dirty="0"/>
              <a:t>現場</a:t>
            </a:r>
            <a:r>
              <a:rPr lang="en-US" altLang="zh-TW" dirty="0"/>
              <a:t>Demo</a:t>
            </a:r>
            <a:r>
              <a:rPr lang="zh-TW" altLang="en-US" dirty="0"/>
              <a:t>後，功能不完整，可以現場修改</a:t>
            </a:r>
            <a:endParaRPr lang="en-US" altLang="zh-TW" dirty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20</a:t>
            </a:r>
            <a:r>
              <a:rPr lang="zh-TW" altLang="en-US" dirty="0"/>
              <a:t>分鐘內改出來通過測試，得</a:t>
            </a:r>
            <a:r>
              <a:rPr lang="en-US" altLang="zh-TW" b="1" dirty="0"/>
              <a:t>100</a:t>
            </a:r>
            <a:r>
              <a:rPr lang="zh-TW" altLang="en-US" dirty="0"/>
              <a:t>分。</a:t>
            </a:r>
            <a:endParaRPr lang="en-US" altLang="zh-TW" dirty="0"/>
          </a:p>
          <a:p>
            <a:pPr lvl="1"/>
            <a:r>
              <a:rPr lang="zh-TW" altLang="en-US" dirty="0"/>
              <a:t>超過</a:t>
            </a:r>
            <a:r>
              <a:rPr lang="en-US" altLang="zh-TW" dirty="0"/>
              <a:t>20</a:t>
            </a:r>
            <a:r>
              <a:rPr lang="zh-TW" altLang="en-US" dirty="0"/>
              <a:t>分鐘，每分鐘扣</a:t>
            </a:r>
            <a:r>
              <a:rPr lang="en-US" altLang="zh-TW" dirty="0"/>
              <a:t>2</a:t>
            </a:r>
            <a:r>
              <a:rPr lang="zh-TW" altLang="en-US" dirty="0"/>
              <a:t>分。</a:t>
            </a:r>
            <a:endParaRPr lang="en-US" altLang="zh-TW" dirty="0"/>
          </a:p>
          <a:p>
            <a:r>
              <a:rPr lang="zh-TW" altLang="en-US" dirty="0"/>
              <a:t>舉例：</a:t>
            </a:r>
            <a:endParaRPr lang="en-US" altLang="zh-TW" dirty="0"/>
          </a:p>
          <a:p>
            <a:pPr lvl="1"/>
            <a:r>
              <a:rPr lang="zh-TW" altLang="en-US" dirty="0"/>
              <a:t>學生</a:t>
            </a:r>
            <a:r>
              <a:rPr lang="en-US" altLang="zh-TW" dirty="0"/>
              <a:t>A</a:t>
            </a:r>
            <a:r>
              <a:rPr lang="zh-TW" altLang="en-US" dirty="0"/>
              <a:t>：第一次通過所有測試，得</a:t>
            </a:r>
            <a:r>
              <a:rPr lang="en-US" altLang="zh-TW" dirty="0"/>
              <a:t>120</a:t>
            </a:r>
            <a:r>
              <a:rPr lang="zh-TW" altLang="en-US" dirty="0"/>
              <a:t>分。</a:t>
            </a:r>
            <a:endParaRPr lang="en-US" altLang="zh-TW" dirty="0"/>
          </a:p>
          <a:p>
            <a:pPr lvl="1"/>
            <a:r>
              <a:rPr lang="zh-TW" altLang="en-US" dirty="0"/>
              <a:t>學生</a:t>
            </a:r>
            <a:r>
              <a:rPr lang="en-US" altLang="zh-TW" dirty="0"/>
              <a:t>B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第一次通過部分測試</a:t>
            </a:r>
            <a:r>
              <a:rPr lang="en-US" altLang="zh-TW" dirty="0"/>
              <a:t>(80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  <a:r>
              <a:rPr lang="zh-TW" altLang="en-US" dirty="0"/>
              <a:t>，但在</a:t>
            </a:r>
            <a:r>
              <a:rPr lang="en-US" altLang="zh-TW" dirty="0"/>
              <a:t>20</a:t>
            </a:r>
            <a:r>
              <a:rPr lang="zh-TW" altLang="en-US" dirty="0"/>
              <a:t>分鐘內改完通過，得</a:t>
            </a:r>
            <a:r>
              <a:rPr lang="en-US" altLang="zh-TW" dirty="0"/>
              <a:t>100</a:t>
            </a:r>
            <a:r>
              <a:rPr lang="zh-TW" altLang="en-US" dirty="0"/>
              <a:t>分。</a:t>
            </a:r>
            <a:endParaRPr lang="en-US" altLang="zh-TW" dirty="0"/>
          </a:p>
          <a:p>
            <a:pPr lvl="1"/>
            <a:r>
              <a:rPr lang="zh-TW" altLang="en-US" dirty="0"/>
              <a:t>學生</a:t>
            </a: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zh-TW" altLang="en-US" dirty="0"/>
              <a:t>第一次通過部分測試</a:t>
            </a:r>
            <a:r>
              <a:rPr lang="en-US" altLang="zh-TW" dirty="0"/>
              <a:t>(80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  <a:r>
              <a:rPr lang="zh-TW" altLang="en-US" dirty="0"/>
              <a:t>且花了</a:t>
            </a:r>
            <a:r>
              <a:rPr lang="en-US" altLang="zh-TW" dirty="0"/>
              <a:t>25</a:t>
            </a:r>
            <a:r>
              <a:rPr lang="zh-TW" altLang="en-US" dirty="0"/>
              <a:t>分鐘改完通過，</a:t>
            </a:r>
            <a:r>
              <a:rPr lang="en-US" altLang="zh-TW" dirty="0"/>
              <a:t>100-(25-20)*2</a:t>
            </a:r>
            <a:r>
              <a:rPr lang="zh-TW" altLang="en-US" dirty="0"/>
              <a:t>，得</a:t>
            </a:r>
            <a:r>
              <a:rPr lang="en-US" altLang="zh-TW" dirty="0"/>
              <a:t>90</a:t>
            </a:r>
            <a:r>
              <a:rPr lang="zh-TW" altLang="en-US" dirty="0"/>
              <a:t>分。</a:t>
            </a:r>
            <a:endParaRPr lang="en-US" altLang="zh-TW" dirty="0"/>
          </a:p>
          <a:p>
            <a:pPr lvl="1"/>
            <a:r>
              <a:rPr lang="zh-TW" altLang="en-US" dirty="0"/>
              <a:t>學生</a:t>
            </a:r>
            <a:r>
              <a:rPr lang="en-US" altLang="zh-TW" dirty="0"/>
              <a:t>D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zh-TW" altLang="en-US" dirty="0"/>
              <a:t>第一次通過部分測試</a:t>
            </a:r>
            <a:r>
              <a:rPr lang="en-US" altLang="zh-TW" dirty="0"/>
              <a:t>(80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  <a:r>
              <a:rPr lang="zh-TW" altLang="en-US" dirty="0"/>
              <a:t>，沒改出來或是花費時間扣分扣超過原本得分，得</a:t>
            </a:r>
            <a:r>
              <a:rPr lang="en-US" altLang="zh-TW" dirty="0"/>
              <a:t>80</a:t>
            </a:r>
            <a:r>
              <a:rPr lang="zh-TW" altLang="en-US" dirty="0"/>
              <a:t>分。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5504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DCD73-262C-422E-AE18-6AE70CCC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備註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D5411-6F7C-4A50-BBC3-8DBF5B802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準備好編譯、執行環境，現場下載自己上傳到</a:t>
            </a:r>
            <a:r>
              <a:rPr lang="en-US" altLang="zh-TW" dirty="0"/>
              <a:t>New E3</a:t>
            </a:r>
            <a:r>
              <a:rPr lang="zh-TW" altLang="en-US" dirty="0"/>
              <a:t>的程式原始碼進行編譯架設。</a:t>
            </a:r>
            <a:endParaRPr lang="en-US" altLang="zh-TW" dirty="0"/>
          </a:p>
          <a:p>
            <a:r>
              <a:rPr lang="zh-TW" altLang="en-US" dirty="0"/>
              <a:t>開啟</a:t>
            </a:r>
            <a:r>
              <a:rPr lang="en-US" altLang="zh-TW" dirty="0"/>
              <a:t>Server</a:t>
            </a:r>
            <a:r>
              <a:rPr lang="zh-TW" altLang="en-US" dirty="0"/>
              <a:t>以後，請提供</a:t>
            </a:r>
            <a:r>
              <a:rPr lang="en-US" altLang="zh-TW" dirty="0"/>
              <a:t>IP(Public)</a:t>
            </a:r>
            <a:r>
              <a:rPr lang="zh-TW" altLang="en-US" dirty="0"/>
              <a:t>、</a:t>
            </a:r>
            <a:r>
              <a:rPr lang="en-US" altLang="zh-TW" dirty="0"/>
              <a:t>Port</a:t>
            </a:r>
            <a:r>
              <a:rPr lang="zh-TW" altLang="en-US" dirty="0"/>
              <a:t>給</a:t>
            </a:r>
            <a:r>
              <a:rPr lang="en-US" altLang="zh-TW" dirty="0"/>
              <a:t>TA</a:t>
            </a:r>
            <a:r>
              <a:rPr lang="zh-TW" altLang="en-US" dirty="0"/>
              <a:t>，進行</a:t>
            </a:r>
            <a:r>
              <a:rPr lang="en-US" altLang="zh-TW" dirty="0"/>
              <a:t>Demo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若使用</a:t>
            </a:r>
            <a:r>
              <a:rPr lang="en-US" altLang="zh-TW" dirty="0"/>
              <a:t>AWS EC2</a:t>
            </a:r>
            <a:r>
              <a:rPr lang="zh-TW" altLang="en-US" dirty="0"/>
              <a:t>，需要先設定</a:t>
            </a:r>
            <a:r>
              <a:rPr lang="en-US" altLang="zh-TW" b="1" dirty="0"/>
              <a:t>Security Groups</a:t>
            </a:r>
            <a:r>
              <a:rPr lang="zh-TW" altLang="en-US" b="1" dirty="0"/>
              <a:t> </a:t>
            </a:r>
            <a:r>
              <a:rPr lang="en-US" altLang="zh-TW" b="1" dirty="0"/>
              <a:t>rules</a:t>
            </a:r>
            <a:r>
              <a:rPr lang="zh-TW" altLang="en-US" dirty="0"/>
              <a:t>才連得上去。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789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5B03F-F0E1-425E-BC32-56EAB9D4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21E0E3-AE1D-4832-9F62-DCF09F5C5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r>
              <a:rPr lang="zh-TW" altLang="en-US" dirty="0"/>
              <a:t>時間填寫 </a:t>
            </a:r>
            <a:r>
              <a:rPr lang="en-US" altLang="zh-TW" dirty="0"/>
              <a:t>(</a:t>
            </a:r>
            <a:r>
              <a:rPr lang="zh-TW" altLang="en-US" dirty="0"/>
              <a:t>填寫截止時間</a:t>
            </a:r>
            <a:r>
              <a:rPr lang="en-US" altLang="zh-TW" dirty="0" smtClean="0"/>
              <a:t>4/26</a:t>
            </a:r>
            <a:r>
              <a:rPr lang="zh-TW" altLang="en-US" dirty="0" smtClean="0"/>
              <a:t> </a:t>
            </a:r>
            <a:r>
              <a:rPr lang="en-US" altLang="zh-TW" dirty="0" smtClean="0"/>
              <a:t>23:59:59)</a:t>
            </a:r>
          </a:p>
          <a:p>
            <a:r>
              <a:rPr lang="en-US" altLang="zh-TW" dirty="0">
                <a:hlinkClick r:id="rId2"/>
              </a:rPr>
              <a:t>https://docs.google.com/spreadsheets/d/1bae-UKENo_ReCwJ7LL-7l97pkaepkE2XDQgoVHYuS8I/edit#gid=0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833961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197</TotalTime>
  <Words>319</Words>
  <Application>Microsoft Office PowerPoint</Application>
  <PresentationFormat>寬螢幕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Trebuchet MS</vt:lpstr>
      <vt:lpstr>Wingdings 3</vt:lpstr>
      <vt:lpstr>多面向</vt:lpstr>
      <vt:lpstr>網路程式設計概論 Intro. to Network Programming</vt:lpstr>
      <vt:lpstr>評分標準</vt:lpstr>
      <vt:lpstr>評分標準</vt:lpstr>
      <vt:lpstr>備註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網路程式設計概論 Intro. to Network Programming</dc:title>
  <dc:creator>鄭人豪</dc:creator>
  <cp:lastModifiedBy>顏佳儀</cp:lastModifiedBy>
  <cp:revision>47</cp:revision>
  <dcterms:created xsi:type="dcterms:W3CDTF">2020-04-08T09:10:42Z</dcterms:created>
  <dcterms:modified xsi:type="dcterms:W3CDTF">2020-04-22T09:15:25Z</dcterms:modified>
</cp:coreProperties>
</file>