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 Kumar Y S" initials="CKYS" lastIdx="1" clrIdx="0">
    <p:extLst>
      <p:ext uri="{19B8F6BF-5375-455C-9EA6-DF929625EA0E}">
        <p15:presenceInfo xmlns:p15="http://schemas.microsoft.com/office/powerpoint/2012/main" userId="0b50bdecfba3da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FB12-B646-4A52-A7E4-A0FA92DC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5D5A8-654F-4DD8-8FF6-A765C95A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EDD7-F6C5-49C5-B785-DE18088F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7C8D-2AE5-4F34-8227-807C9911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BF00-D5D7-43AC-82EB-EAA9AB2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F081-759E-4653-86C4-3D50171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A134A-D7CB-4D51-B069-01BAD7CEE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339D-96FF-471A-B278-6A2A784E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E0A5-6435-4E52-B822-E7D3D56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2AE8-3968-4F3A-A8A6-75872182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2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70B03-A3F1-4D1F-8874-858D4648E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45EB6-0857-4A5A-AB90-AE18C2F39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F474-30EE-4F3E-AA51-FF780300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4365-D569-4D20-82F0-1A345B2C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BA34-20F7-408F-96AA-02EE2909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96CE-11F8-440A-B1C5-ADA33213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506D-F41A-42CF-9907-B36F5998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B1BCD-3DC7-4764-B9A8-1272B62A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93B3-C0BC-4725-8722-C61BAD4F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1495-024A-4F05-8139-3890B9EA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778-AC0B-41E4-8296-16F34F31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32B76-C66A-46B4-9279-64AD06C8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E015-EE6D-4015-AEF6-69B1098D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FA90-C43F-4370-935C-22DCE06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298C-A448-4407-B8D3-452A895F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6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C51-F254-48C5-AA31-4B41CF4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644E-2417-462A-8B75-BCCE418C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0B23F-6A0E-4BC3-99F8-30304C6C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3F64-BE71-4DD0-89FF-7B483AD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A0C7E-13C2-4E5E-A271-3F1D4989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01780-E529-4016-AEE8-E17BA586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9946-5A18-451B-AD07-416736D3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8C84-55EA-4E80-B42C-37EDA7C6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E84D3-0F02-4E6B-A53A-95459159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50329-A955-4CD3-B19E-695800D1B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2F8E3-D1C9-4BEA-B16A-EC745F791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6CEA0-710F-4761-A224-032FE783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E601A-F258-4505-A205-22EA38AD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E6BA6-2169-49A2-B251-60C75CC8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00EF-C744-4715-A55F-782383EF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39EB2-F58B-4DA2-8CA4-888463F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0AD83-3A20-4B41-9A98-23E045E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9C12D-917B-4A45-B76A-FE0BC59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EC67D-9CB4-4208-8A38-49A24ADB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B3B1B-F39A-48BC-824E-7F15094D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9F170-F383-42DC-B0AA-FB2CBAE3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BF2C-3DBB-4127-8524-F2432FAB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F876-63E3-4E89-9DDE-C99EAC1D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2CF73-6570-47D6-BCC1-50C76016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8CF7F-7BCA-49BE-A67E-EA1AFDAC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CB25-4547-4F5D-A40C-DF42A676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6B232-95A6-4F3C-8B9E-4F1DB6B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4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8535-7493-4C6E-A895-2BB3339C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5C250-3367-4148-9182-3D77CD8E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A9EB1-D028-47D4-BF51-1DD7C6D7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FCA1-2D10-4CDF-BC45-F47F3783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44CF-1C5C-4F58-9E00-FB578592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AADA-D72D-4D50-965E-F76CBFF5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A0875-7554-425C-AF56-B3AA41DF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50F3-680C-4194-9576-27CA0101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2241-5748-4DA2-A41A-F6653BC87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E26F-B0C9-43A0-AC73-598E746C5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14817-23A9-4FE2-A7B7-BEF82ED5D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9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E1CDA8B-DCA1-4411-8626-D8C688D58D75}"/>
              </a:ext>
            </a:extLst>
          </p:cNvPr>
          <p:cNvSpPr/>
          <p:nvPr/>
        </p:nvSpPr>
        <p:spPr>
          <a:xfrm>
            <a:off x="123242" y="4523306"/>
            <a:ext cx="11925300" cy="218861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20300-662E-4E00-A737-2B2A2274397C}"/>
              </a:ext>
            </a:extLst>
          </p:cNvPr>
          <p:cNvSpPr/>
          <p:nvPr/>
        </p:nvSpPr>
        <p:spPr>
          <a:xfrm>
            <a:off x="123825" y="2286972"/>
            <a:ext cx="11925300" cy="218861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CD07B4-C318-4179-902B-24A16A3AA232}"/>
              </a:ext>
            </a:extLst>
          </p:cNvPr>
          <p:cNvSpPr/>
          <p:nvPr/>
        </p:nvSpPr>
        <p:spPr>
          <a:xfrm>
            <a:off x="123825" y="49763"/>
            <a:ext cx="11925300" cy="21886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493AE-7E6C-427E-AD0C-5EAE06A8E638}"/>
              </a:ext>
            </a:extLst>
          </p:cNvPr>
          <p:cNvSpPr/>
          <p:nvPr/>
        </p:nvSpPr>
        <p:spPr>
          <a:xfrm>
            <a:off x="681135" y="569167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HTTP Trigger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5D623-DFA9-4402-A936-E1F86FC73B51}"/>
              </a:ext>
            </a:extLst>
          </p:cNvPr>
          <p:cNvSpPr/>
          <p:nvPr/>
        </p:nvSpPr>
        <p:spPr>
          <a:xfrm>
            <a:off x="9436356" y="569167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AB4F-792E-4896-8838-E1B23817DAAD}"/>
              </a:ext>
            </a:extLst>
          </p:cNvPr>
          <p:cNvSpPr/>
          <p:nvPr/>
        </p:nvSpPr>
        <p:spPr>
          <a:xfrm>
            <a:off x="9436358" y="1337387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52D34-97F0-4704-9DE1-B48259A758AF}"/>
              </a:ext>
            </a:extLst>
          </p:cNvPr>
          <p:cNvSpPr/>
          <p:nvPr/>
        </p:nvSpPr>
        <p:spPr>
          <a:xfrm>
            <a:off x="808070" y="2876359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Queue Triggers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7FFE4-DD7D-49F8-ABBC-FC6FF0726F0B}"/>
              </a:ext>
            </a:extLst>
          </p:cNvPr>
          <p:cNvSpPr/>
          <p:nvPr/>
        </p:nvSpPr>
        <p:spPr>
          <a:xfrm>
            <a:off x="9436356" y="2876359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Blob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3E759-5998-4B6F-803E-D88404C2FD01}"/>
              </a:ext>
            </a:extLst>
          </p:cNvPr>
          <p:cNvSpPr/>
          <p:nvPr/>
        </p:nvSpPr>
        <p:spPr>
          <a:xfrm>
            <a:off x="637592" y="4983907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Blob Triggers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0D34F-A31D-49B0-AB55-0E0DC6CEA9F2}"/>
              </a:ext>
            </a:extLst>
          </p:cNvPr>
          <p:cNvSpPr/>
          <p:nvPr/>
        </p:nvSpPr>
        <p:spPr>
          <a:xfrm>
            <a:off x="9436357" y="4980798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Send Grid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C5428-DEB1-483C-9A28-8E75C3855E9A}"/>
              </a:ext>
            </a:extLst>
          </p:cNvPr>
          <p:cNvSpPr/>
          <p:nvPr/>
        </p:nvSpPr>
        <p:spPr>
          <a:xfrm>
            <a:off x="9436357" y="5952931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 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6089DA-6168-4B77-B2D3-CCF503AD79E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23322" y="872412"/>
            <a:ext cx="7113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19B104-FC84-45AE-8A04-D2D2C826EAB2}"/>
              </a:ext>
            </a:extLst>
          </p:cNvPr>
          <p:cNvSpPr txBox="1"/>
          <p:nvPr/>
        </p:nvSpPr>
        <p:spPr>
          <a:xfrm>
            <a:off x="608043" y="164745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Triggers whenever HTTP request is made 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53006-10E4-463B-96D0-7C8177D27493}"/>
              </a:ext>
            </a:extLst>
          </p:cNvPr>
          <p:cNvSpPr txBox="1"/>
          <p:nvPr/>
        </p:nvSpPr>
        <p:spPr>
          <a:xfrm>
            <a:off x="7000875" y="172136"/>
            <a:ext cx="426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Adds Order data to the Queue &amp; then writes to the Table 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033F33-F92F-45FB-8B75-C5DE79D39A48}"/>
              </a:ext>
            </a:extLst>
          </p:cNvPr>
          <p:cNvCxnSpPr>
            <a:cxnSpLocks/>
          </p:cNvCxnSpPr>
          <p:nvPr/>
        </p:nvCxnSpPr>
        <p:spPr>
          <a:xfrm>
            <a:off x="7943850" y="872412"/>
            <a:ext cx="0" cy="7682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A759A9-43C0-4EFD-97BE-90F943797FE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943850" y="1640632"/>
            <a:ext cx="1492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604645-CC95-40D1-B598-8A949D6AE5E0}"/>
              </a:ext>
            </a:extLst>
          </p:cNvPr>
          <p:cNvSpPr txBox="1"/>
          <p:nvPr/>
        </p:nvSpPr>
        <p:spPr>
          <a:xfrm>
            <a:off x="410353" y="1750465"/>
            <a:ext cx="24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Payment Received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409A2E-4503-42D2-AA0E-B23FAA0DBB21}"/>
              </a:ext>
            </a:extLst>
          </p:cNvPr>
          <p:cNvSpPr txBox="1"/>
          <p:nvPr/>
        </p:nvSpPr>
        <p:spPr>
          <a:xfrm>
            <a:off x="247649" y="4035396"/>
            <a:ext cx="370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License/Receipt File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A312-3035-4F0C-B6F7-D1BB182E5B41}"/>
              </a:ext>
            </a:extLst>
          </p:cNvPr>
          <p:cNvSpPr txBox="1"/>
          <p:nvPr/>
        </p:nvSpPr>
        <p:spPr>
          <a:xfrm>
            <a:off x="743729" y="2434496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Triggers when Queue receives any message 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0E2546-2FF2-4C0F-B128-093FF177347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50257" y="3179604"/>
            <a:ext cx="6986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3DD700-5D3D-4816-B9F3-0398BCECC6A1}"/>
              </a:ext>
            </a:extLst>
          </p:cNvPr>
          <p:cNvSpPr txBox="1"/>
          <p:nvPr/>
        </p:nvSpPr>
        <p:spPr>
          <a:xfrm>
            <a:off x="7943850" y="2456866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Generates file and save it in Blob Storage 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6D07D6-7F1A-4178-8C17-C4151EBF5AC4}"/>
              </a:ext>
            </a:extLst>
          </p:cNvPr>
          <p:cNvSpPr txBox="1"/>
          <p:nvPr/>
        </p:nvSpPr>
        <p:spPr>
          <a:xfrm>
            <a:off x="247648" y="6224008"/>
            <a:ext cx="431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generated file to user through Email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58CFDC-2172-415E-BF3C-4D571935781F}"/>
              </a:ext>
            </a:extLst>
          </p:cNvPr>
          <p:cNvCxnSpPr>
            <a:cxnSpLocks/>
          </p:cNvCxnSpPr>
          <p:nvPr/>
        </p:nvCxnSpPr>
        <p:spPr>
          <a:xfrm>
            <a:off x="2279779" y="5256054"/>
            <a:ext cx="7156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9F92BB-8763-43B9-BDA2-1F1FCD329B38}"/>
              </a:ext>
            </a:extLst>
          </p:cNvPr>
          <p:cNvSpPr txBox="1"/>
          <p:nvPr/>
        </p:nvSpPr>
        <p:spPr>
          <a:xfrm>
            <a:off x="608043" y="4604355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Triggers when Blob receives any message 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672CF-2BA2-43B1-B672-881E5858BE52}"/>
              </a:ext>
            </a:extLst>
          </p:cNvPr>
          <p:cNvSpPr txBox="1"/>
          <p:nvPr/>
        </p:nvSpPr>
        <p:spPr>
          <a:xfrm>
            <a:off x="5812972" y="4609231"/>
            <a:ext cx="545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Sends file to the user through Mail by reading Email Id from Table Storage 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B54A15-A256-412F-96C4-24EB60533A4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48600" y="6256176"/>
            <a:ext cx="158775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F13EF1-7E1F-427C-95CF-9702BC7D8AAE}"/>
              </a:ext>
            </a:extLst>
          </p:cNvPr>
          <p:cNvCxnSpPr>
            <a:cxnSpLocks/>
          </p:cNvCxnSpPr>
          <p:nvPr/>
        </p:nvCxnSpPr>
        <p:spPr>
          <a:xfrm flipV="1">
            <a:off x="7839075" y="5256054"/>
            <a:ext cx="0" cy="100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2A5705F-6975-48D4-980B-AA0D57ADBA57}"/>
              </a:ext>
            </a:extLst>
          </p:cNvPr>
          <p:cNvSpPr txBox="1"/>
          <p:nvPr/>
        </p:nvSpPr>
        <p:spPr>
          <a:xfrm>
            <a:off x="8191598" y="5948849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Reads)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D2358-B3DB-4D41-A03F-FE66CE920443}"/>
              </a:ext>
            </a:extLst>
          </p:cNvPr>
          <p:cNvSpPr txBox="1"/>
          <p:nvPr/>
        </p:nvSpPr>
        <p:spPr>
          <a:xfrm>
            <a:off x="8191598" y="1342830"/>
            <a:ext cx="349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Writes 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83620F5-B181-4909-AE12-D7EB903A99CF}"/>
              </a:ext>
            </a:extLst>
          </p:cNvPr>
          <p:cNvSpPr/>
          <p:nvPr/>
        </p:nvSpPr>
        <p:spPr>
          <a:xfrm>
            <a:off x="294301" y="683920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9BE501-2B3A-44C1-90D7-6DDFF56F8698}"/>
              </a:ext>
            </a:extLst>
          </p:cNvPr>
          <p:cNvSpPr/>
          <p:nvPr/>
        </p:nvSpPr>
        <p:spPr>
          <a:xfrm>
            <a:off x="11224727" y="6087348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C3B5DFF-5E74-4EE3-AFFD-DCF70CABAD58}"/>
              </a:ext>
            </a:extLst>
          </p:cNvPr>
          <p:cNvSpPr/>
          <p:nvPr/>
        </p:nvSpPr>
        <p:spPr>
          <a:xfrm>
            <a:off x="11224727" y="5078514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3B72D06-F831-4D10-9579-C94BA34A09EC}"/>
              </a:ext>
            </a:extLst>
          </p:cNvPr>
          <p:cNvSpPr/>
          <p:nvPr/>
        </p:nvSpPr>
        <p:spPr>
          <a:xfrm>
            <a:off x="247648" y="5109195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F72FA8C-1028-470D-BB0A-CDB3704340F9}"/>
              </a:ext>
            </a:extLst>
          </p:cNvPr>
          <p:cNvSpPr/>
          <p:nvPr/>
        </p:nvSpPr>
        <p:spPr>
          <a:xfrm>
            <a:off x="11224727" y="2947591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14104E0-2FCB-45BA-97D9-6149F9159FC8}"/>
              </a:ext>
            </a:extLst>
          </p:cNvPr>
          <p:cNvSpPr/>
          <p:nvPr/>
        </p:nvSpPr>
        <p:spPr>
          <a:xfrm>
            <a:off x="371864" y="2968851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128FD7F-2162-43D7-BE9E-E67950DB9832}"/>
              </a:ext>
            </a:extLst>
          </p:cNvPr>
          <p:cNvSpPr/>
          <p:nvPr/>
        </p:nvSpPr>
        <p:spPr>
          <a:xfrm>
            <a:off x="11224727" y="1421648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EB41758-C454-4B30-8598-109B50A50F90}"/>
              </a:ext>
            </a:extLst>
          </p:cNvPr>
          <p:cNvSpPr/>
          <p:nvPr/>
        </p:nvSpPr>
        <p:spPr>
          <a:xfrm>
            <a:off x="11224727" y="712596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863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Kumar Y S</dc:creator>
  <cp:lastModifiedBy>Chandan Kumar Y S</cp:lastModifiedBy>
  <cp:revision>5</cp:revision>
  <dcterms:created xsi:type="dcterms:W3CDTF">2020-09-26T14:13:19Z</dcterms:created>
  <dcterms:modified xsi:type="dcterms:W3CDTF">2020-09-26T14:49:05Z</dcterms:modified>
</cp:coreProperties>
</file>