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andan Kumar Y S" initials="CKYS" lastIdx="1" clrIdx="0">
    <p:extLst>
      <p:ext uri="{19B8F6BF-5375-455C-9EA6-DF929625EA0E}">
        <p15:presenceInfo xmlns:p15="http://schemas.microsoft.com/office/powerpoint/2012/main" userId="0b50bdecfba3da2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3FB12-B646-4A52-A7E4-A0FA92DCCD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25D5A8-654F-4DD8-8FF6-A765C95A1B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DBEDD7-F6C5-49C5-B785-DE18088F4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D48D3-C13E-4B85-AE16-234EB840A561}" type="datetimeFigureOut">
              <a:rPr lang="en-IN" smtClean="0"/>
              <a:t>26-09-2020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017C8D-2AE5-4F34-8227-807C9911F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25BF00-D5D7-43AC-82EB-EAA9AB24A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A0BF0-C467-472B-BA25-D08EFAF0BE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4982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9F081-759E-4653-86C4-3D5017182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AA134A-D7CB-4D51-B069-01BAD7CEE3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DE339D-96FF-471A-B278-6A2A784E5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D48D3-C13E-4B85-AE16-234EB840A561}" type="datetimeFigureOut">
              <a:rPr lang="en-IN" smtClean="0"/>
              <a:t>26-09-2020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ECE0A5-6435-4E52-B822-E7D3D56D1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E2AE8-3968-4F3A-A8A6-758721826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A0BF0-C467-472B-BA25-D08EFAF0BE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5624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070B03-A3F1-4D1F-8874-858D4648EF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245EB6-0857-4A5A-AB90-AE18C2F39F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5DF474-30EE-4F3E-AA51-FF780300B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D48D3-C13E-4B85-AE16-234EB840A561}" type="datetimeFigureOut">
              <a:rPr lang="en-IN" smtClean="0"/>
              <a:t>26-09-2020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84365-D569-4D20-82F0-1A345B2CB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87BA34-20F7-408F-96AA-02EE29096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A0BF0-C467-472B-BA25-D08EFAF0BE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3568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E96CE-11F8-440A-B1C5-ADA332139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6C506D-F41A-42CF-9907-B36F599892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8B1BCD-3DC7-4764-B9A8-1272B62A2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D48D3-C13E-4B85-AE16-234EB840A561}" type="datetimeFigureOut">
              <a:rPr lang="en-IN" smtClean="0"/>
              <a:t>26-09-2020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7F93B3-C0BC-4725-8722-C61BAD4FF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8B1495-024A-4F05-8139-3890B9EAC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A0BF0-C467-472B-BA25-D08EFAF0BE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2389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AD778-AC0B-41E4-8296-16F34F31C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E32B76-C66A-46B4-9279-64AD06C822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9DE015-EE6D-4015-AEF6-69B1098D9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D48D3-C13E-4B85-AE16-234EB840A561}" type="datetimeFigureOut">
              <a:rPr lang="en-IN" smtClean="0"/>
              <a:t>26-09-2020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7AFA90-C43F-4370-935C-22DCE0616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BA298C-A448-4407-B8D3-452A895F0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A0BF0-C467-472B-BA25-D08EFAF0BE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8260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2FC51-F254-48C5-AA31-4B41CF4BB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05644E-2417-462A-8B75-BCCE418C51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A0B23F-6A0E-4BC3-99F8-30304C6C1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023F64-BE71-4DD0-89FF-7B483AD19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D48D3-C13E-4B85-AE16-234EB840A561}" type="datetimeFigureOut">
              <a:rPr lang="en-IN" smtClean="0"/>
              <a:t>26-09-2020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1A0C7E-13C2-4E5E-A271-3F1D49895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301780-E529-4016-AEE8-E17BA586A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A0BF0-C467-472B-BA25-D08EFAF0BE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8184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29946-5A18-451B-AD07-416736D31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D48C84-55EA-4E80-B42C-37EDA7C678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0E84D3-0F02-4E6B-A53A-95459159CA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950329-A955-4CD3-B19E-695800D1BC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02F8E3-D1C9-4BEA-B16A-EC745F7917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16CEA0-710F-4761-A224-032FE7831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D48D3-C13E-4B85-AE16-234EB840A561}" type="datetimeFigureOut">
              <a:rPr lang="en-IN" smtClean="0"/>
              <a:t>26-09-2020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CE601A-F258-4505-A205-22EA38AD1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2E6BA6-2169-49A2-B251-60C75CC8C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A0BF0-C467-472B-BA25-D08EFAF0BE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313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200EF-C744-4715-A55F-782383EFC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239EB2-F58B-4DA2-8CA4-888463FEC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D48D3-C13E-4B85-AE16-234EB840A561}" type="datetimeFigureOut">
              <a:rPr lang="en-IN" smtClean="0"/>
              <a:t>26-09-2020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D0AD83-3A20-4B41-9A98-23E045EBA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49C12D-917B-4A45-B76A-FE0BC59D8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A0BF0-C467-472B-BA25-D08EFAF0BE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5864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BEC67D-9CB4-4208-8A38-49A24ADBA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D48D3-C13E-4B85-AE16-234EB840A561}" type="datetimeFigureOut">
              <a:rPr lang="en-IN" smtClean="0"/>
              <a:t>26-09-2020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EB3B1B-F39A-48BC-824E-7F15094D6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79F170-F383-42DC-B0AA-FB2CBAE3D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A0BF0-C467-472B-BA25-D08EFAF0BE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9517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9BF2C-3DBB-4127-8524-F2432FAB9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D8F876-63E3-4E89-9DDE-C99EAC1D71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82CF73-6570-47D6-BCC1-50C76016B3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48CF7F-7BCA-49BE-A67E-EA1AFDAC2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D48D3-C13E-4B85-AE16-234EB840A561}" type="datetimeFigureOut">
              <a:rPr lang="en-IN" smtClean="0"/>
              <a:t>26-09-2020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82CB25-4547-4F5D-A40C-DF42A6765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26B232-95A6-4F3C-8B9E-4F1DB6BDF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A0BF0-C467-472B-BA25-D08EFAF0BE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3141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48535-7493-4C6E-A895-2BB3339CD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75C250-3367-4148-9182-3D77CD8EE8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0A9EB1-D028-47D4-BF51-1DD7C6D7B8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09FCA1-2D10-4CDF-BC45-F47F37833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D48D3-C13E-4B85-AE16-234EB840A561}" type="datetimeFigureOut">
              <a:rPr lang="en-IN" smtClean="0"/>
              <a:t>26-09-2020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E444CF-1C5C-4F58-9E00-FB578592C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7FAADA-D72D-4D50-965E-F76CBFF50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A0BF0-C467-472B-BA25-D08EFAF0BE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2658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4A0875-7554-425C-AF56-B3AA41DFD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4150F3-680C-4194-9576-27CA010173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C02241-5748-4DA2-A41A-F6653BC877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D48D3-C13E-4B85-AE16-234EB840A561}" type="datetimeFigureOut">
              <a:rPr lang="en-IN" smtClean="0"/>
              <a:t>26-09-2020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EDE26F-B0C9-43A0-AC73-598E746C50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214817-23A9-4FE2-A7B7-BEF82ED5D9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5A0BF0-C467-472B-BA25-D08EFAF0BE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0699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1E1CDA8B-DCA1-4411-8626-D8C688D58D75}"/>
              </a:ext>
            </a:extLst>
          </p:cNvPr>
          <p:cNvSpPr/>
          <p:nvPr/>
        </p:nvSpPr>
        <p:spPr>
          <a:xfrm>
            <a:off x="123242" y="4523306"/>
            <a:ext cx="11925300" cy="2188612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20300-662E-4E00-A737-2B2A2274397C}"/>
              </a:ext>
            </a:extLst>
          </p:cNvPr>
          <p:cNvSpPr/>
          <p:nvPr/>
        </p:nvSpPr>
        <p:spPr>
          <a:xfrm>
            <a:off x="123825" y="2286972"/>
            <a:ext cx="11925300" cy="2188612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00B050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8CD07B4-C318-4179-902B-24A16A3AA232}"/>
              </a:ext>
            </a:extLst>
          </p:cNvPr>
          <p:cNvSpPr/>
          <p:nvPr/>
        </p:nvSpPr>
        <p:spPr>
          <a:xfrm>
            <a:off x="123825" y="49763"/>
            <a:ext cx="11925300" cy="218861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A6493AE-7E6C-427E-AD0C-5EAE06A8E638}"/>
              </a:ext>
            </a:extLst>
          </p:cNvPr>
          <p:cNvSpPr/>
          <p:nvPr/>
        </p:nvSpPr>
        <p:spPr>
          <a:xfrm>
            <a:off x="681135" y="569167"/>
            <a:ext cx="1642187" cy="6064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HTTP Trigger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25D623-DFA9-4402-A936-E1F86FC73B51}"/>
              </a:ext>
            </a:extLst>
          </p:cNvPr>
          <p:cNvSpPr/>
          <p:nvPr/>
        </p:nvSpPr>
        <p:spPr>
          <a:xfrm>
            <a:off x="9436356" y="569167"/>
            <a:ext cx="1642187" cy="6064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Queue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AB4F-792E-4896-8838-E1B23817DAAD}"/>
              </a:ext>
            </a:extLst>
          </p:cNvPr>
          <p:cNvSpPr/>
          <p:nvPr/>
        </p:nvSpPr>
        <p:spPr>
          <a:xfrm>
            <a:off x="9436358" y="1337387"/>
            <a:ext cx="1642187" cy="6064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Table Storage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0152D34-97F0-4704-9DE1-B48259A758AF}"/>
              </a:ext>
            </a:extLst>
          </p:cNvPr>
          <p:cNvSpPr/>
          <p:nvPr/>
        </p:nvSpPr>
        <p:spPr>
          <a:xfrm>
            <a:off x="808070" y="2876359"/>
            <a:ext cx="1642187" cy="6064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Queue Triggers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7E7FFE4-DD7D-49F8-ABBC-FC6FF0726F0B}"/>
              </a:ext>
            </a:extLst>
          </p:cNvPr>
          <p:cNvSpPr/>
          <p:nvPr/>
        </p:nvSpPr>
        <p:spPr>
          <a:xfrm>
            <a:off x="9436356" y="2876359"/>
            <a:ext cx="1642187" cy="6064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Blob Storage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443E759-5998-4B6F-803E-D88404C2FD01}"/>
              </a:ext>
            </a:extLst>
          </p:cNvPr>
          <p:cNvSpPr/>
          <p:nvPr/>
        </p:nvSpPr>
        <p:spPr>
          <a:xfrm>
            <a:off x="637592" y="4983907"/>
            <a:ext cx="1642187" cy="6064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Blob Triggers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D80D34F-A31D-49B0-AB55-0E0DC6CEA9F2}"/>
              </a:ext>
            </a:extLst>
          </p:cNvPr>
          <p:cNvSpPr/>
          <p:nvPr/>
        </p:nvSpPr>
        <p:spPr>
          <a:xfrm>
            <a:off x="9436357" y="4980798"/>
            <a:ext cx="1642187" cy="6064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Send Grid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EEC5428-DEB1-483C-9A28-8E75C3855E9A}"/>
              </a:ext>
            </a:extLst>
          </p:cNvPr>
          <p:cNvSpPr/>
          <p:nvPr/>
        </p:nvSpPr>
        <p:spPr>
          <a:xfrm>
            <a:off x="9436357" y="5952931"/>
            <a:ext cx="1642187" cy="6064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Table Storage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C6089DA-6168-4B77-B2D3-CCF503AD79E8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2323322" y="872412"/>
            <a:ext cx="71130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119B104-FC84-45AE-8A04-D2D2C826EAB2}"/>
              </a:ext>
            </a:extLst>
          </p:cNvPr>
          <p:cNvSpPr txBox="1"/>
          <p:nvPr/>
        </p:nvSpPr>
        <p:spPr>
          <a:xfrm>
            <a:off x="608043" y="164745"/>
            <a:ext cx="35044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( Triggers whenever HTTP request is made 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F453006-10E4-463B-96D0-7C8177D27493}"/>
              </a:ext>
            </a:extLst>
          </p:cNvPr>
          <p:cNvSpPr txBox="1"/>
          <p:nvPr/>
        </p:nvSpPr>
        <p:spPr>
          <a:xfrm>
            <a:off x="7000875" y="172136"/>
            <a:ext cx="42625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( Adds Order data to the Queue &amp; then writes to the Table )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0033F33-F92F-45FB-8B75-C5DE79D39A48}"/>
              </a:ext>
            </a:extLst>
          </p:cNvPr>
          <p:cNvCxnSpPr>
            <a:cxnSpLocks/>
          </p:cNvCxnSpPr>
          <p:nvPr/>
        </p:nvCxnSpPr>
        <p:spPr>
          <a:xfrm>
            <a:off x="7943850" y="872412"/>
            <a:ext cx="0" cy="76822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FA759A9-43C0-4EFD-97BE-90F943797FED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7943850" y="1640632"/>
            <a:ext cx="14925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72604645-CC95-40D1-B598-8A949D6AE5E0}"/>
              </a:ext>
            </a:extLst>
          </p:cNvPr>
          <p:cNvSpPr txBox="1"/>
          <p:nvPr/>
        </p:nvSpPr>
        <p:spPr>
          <a:xfrm>
            <a:off x="410353" y="1750465"/>
            <a:ext cx="24376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 Payment Received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2409A2E-4503-42D2-AA0E-B23FAA0DBB21}"/>
              </a:ext>
            </a:extLst>
          </p:cNvPr>
          <p:cNvSpPr txBox="1"/>
          <p:nvPr/>
        </p:nvSpPr>
        <p:spPr>
          <a:xfrm>
            <a:off x="247649" y="4035396"/>
            <a:ext cx="37052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Generating License/Receipt File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2FFA312-3035-4F0C-B6F7-D1BB182E5B41}"/>
              </a:ext>
            </a:extLst>
          </p:cNvPr>
          <p:cNvSpPr txBox="1"/>
          <p:nvPr/>
        </p:nvSpPr>
        <p:spPr>
          <a:xfrm>
            <a:off x="743729" y="2434496"/>
            <a:ext cx="35044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( Triggers when Queue receives any message )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40E2546-2FF2-4C0F-B128-093FF177347A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2450257" y="3179604"/>
            <a:ext cx="69860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643DD700-5D3D-4816-B9F3-0398BCECC6A1}"/>
              </a:ext>
            </a:extLst>
          </p:cNvPr>
          <p:cNvSpPr txBox="1"/>
          <p:nvPr/>
        </p:nvSpPr>
        <p:spPr>
          <a:xfrm>
            <a:off x="7943850" y="2456866"/>
            <a:ext cx="35044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( Generates file and save it in Blob Storage 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06D07D6-7F1A-4178-8C17-C4151EBF5AC4}"/>
              </a:ext>
            </a:extLst>
          </p:cNvPr>
          <p:cNvSpPr txBox="1"/>
          <p:nvPr/>
        </p:nvSpPr>
        <p:spPr>
          <a:xfrm>
            <a:off x="247648" y="6224008"/>
            <a:ext cx="43148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Sending generated file to user through Email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258CFDC-2172-415E-BF3C-4D571935781F}"/>
              </a:ext>
            </a:extLst>
          </p:cNvPr>
          <p:cNvCxnSpPr>
            <a:cxnSpLocks/>
          </p:cNvCxnSpPr>
          <p:nvPr/>
        </p:nvCxnSpPr>
        <p:spPr>
          <a:xfrm>
            <a:off x="2279779" y="5256054"/>
            <a:ext cx="71565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E89F92BB-8763-43B9-BDA2-1F1FCD329B38}"/>
              </a:ext>
            </a:extLst>
          </p:cNvPr>
          <p:cNvSpPr txBox="1"/>
          <p:nvPr/>
        </p:nvSpPr>
        <p:spPr>
          <a:xfrm>
            <a:off x="608043" y="4604355"/>
            <a:ext cx="35044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( Triggers when Blob receives any message )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91672CF-2BA2-43B1-B672-881E5858BE52}"/>
              </a:ext>
            </a:extLst>
          </p:cNvPr>
          <p:cNvSpPr txBox="1"/>
          <p:nvPr/>
        </p:nvSpPr>
        <p:spPr>
          <a:xfrm>
            <a:off x="5812972" y="4609231"/>
            <a:ext cx="54504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( Sends file to the user through Mail by reading Email Id from Table Storage )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F1B54A15-A256-412F-96C4-24EB60533A46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7848600" y="6256176"/>
            <a:ext cx="1587757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3BF13EF1-7E1F-427C-95CF-9702BC7D8AAE}"/>
              </a:ext>
            </a:extLst>
          </p:cNvPr>
          <p:cNvCxnSpPr>
            <a:cxnSpLocks/>
          </p:cNvCxnSpPr>
          <p:nvPr/>
        </p:nvCxnSpPr>
        <p:spPr>
          <a:xfrm flipV="1">
            <a:off x="7839075" y="5256054"/>
            <a:ext cx="0" cy="1000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02A5705F-6975-48D4-980B-AA0D57ADBA57}"/>
              </a:ext>
            </a:extLst>
          </p:cNvPr>
          <p:cNvSpPr txBox="1"/>
          <p:nvPr/>
        </p:nvSpPr>
        <p:spPr>
          <a:xfrm>
            <a:off x="8191598" y="5948849"/>
            <a:ext cx="35044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( Reads)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ADD2358-B3DB-4D41-A03F-FE66CE920443}"/>
              </a:ext>
            </a:extLst>
          </p:cNvPr>
          <p:cNvSpPr txBox="1"/>
          <p:nvPr/>
        </p:nvSpPr>
        <p:spPr>
          <a:xfrm>
            <a:off x="8191598" y="1342830"/>
            <a:ext cx="34949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( Writes )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F83620F5-B181-4909-AE12-D7EB903A99CF}"/>
              </a:ext>
            </a:extLst>
          </p:cNvPr>
          <p:cNvSpPr/>
          <p:nvPr/>
        </p:nvSpPr>
        <p:spPr>
          <a:xfrm>
            <a:off x="294301" y="683920"/>
            <a:ext cx="313742" cy="338554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</a:t>
            </a: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439BE501-2B3A-44C1-90D7-6DDFF56F8698}"/>
              </a:ext>
            </a:extLst>
          </p:cNvPr>
          <p:cNvSpPr/>
          <p:nvPr/>
        </p:nvSpPr>
        <p:spPr>
          <a:xfrm>
            <a:off x="11224727" y="6087348"/>
            <a:ext cx="313742" cy="338554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7</a:t>
            </a: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7C3B5DFF-5E74-4EE3-AFFD-DCF70CABAD58}"/>
              </a:ext>
            </a:extLst>
          </p:cNvPr>
          <p:cNvSpPr/>
          <p:nvPr/>
        </p:nvSpPr>
        <p:spPr>
          <a:xfrm>
            <a:off x="11224727" y="5078514"/>
            <a:ext cx="313742" cy="338554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8</a:t>
            </a: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C3B72D06-F831-4D10-9579-C94BA34A09EC}"/>
              </a:ext>
            </a:extLst>
          </p:cNvPr>
          <p:cNvSpPr/>
          <p:nvPr/>
        </p:nvSpPr>
        <p:spPr>
          <a:xfrm>
            <a:off x="247648" y="5109195"/>
            <a:ext cx="313742" cy="338554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6</a:t>
            </a: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DF72FA8C-1028-470D-BB0A-CDB3704340F9}"/>
              </a:ext>
            </a:extLst>
          </p:cNvPr>
          <p:cNvSpPr/>
          <p:nvPr/>
        </p:nvSpPr>
        <p:spPr>
          <a:xfrm>
            <a:off x="11224727" y="2947591"/>
            <a:ext cx="313742" cy="338554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5</a:t>
            </a: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714104E0-2FCB-45BA-97D9-6149F9159FC8}"/>
              </a:ext>
            </a:extLst>
          </p:cNvPr>
          <p:cNvSpPr/>
          <p:nvPr/>
        </p:nvSpPr>
        <p:spPr>
          <a:xfrm>
            <a:off x="371864" y="2968851"/>
            <a:ext cx="313742" cy="338554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4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E128FD7F-2162-43D7-BE9E-E67950DB9832}"/>
              </a:ext>
            </a:extLst>
          </p:cNvPr>
          <p:cNvSpPr/>
          <p:nvPr/>
        </p:nvSpPr>
        <p:spPr>
          <a:xfrm>
            <a:off x="11224727" y="1421648"/>
            <a:ext cx="313742" cy="338554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2</a:t>
            </a: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CEB41758-C454-4B30-8598-109B50A50F90}"/>
              </a:ext>
            </a:extLst>
          </p:cNvPr>
          <p:cNvSpPr/>
          <p:nvPr/>
        </p:nvSpPr>
        <p:spPr>
          <a:xfrm>
            <a:off x="11224727" y="712596"/>
            <a:ext cx="313742" cy="338554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666E3D3-6729-4305-9CBE-D1097DD0A3E3}"/>
              </a:ext>
            </a:extLst>
          </p:cNvPr>
          <p:cNvSpPr txBox="1"/>
          <p:nvPr/>
        </p:nvSpPr>
        <p:spPr>
          <a:xfrm>
            <a:off x="4766886" y="3486844"/>
            <a:ext cx="13538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@iamchandanys</a:t>
            </a:r>
          </a:p>
        </p:txBody>
      </p:sp>
    </p:spTree>
    <p:extLst>
      <p:ext uri="{BB962C8B-B14F-4D97-AF65-F5344CB8AC3E}">
        <p14:creationId xmlns:p14="http://schemas.microsoft.com/office/powerpoint/2010/main" val="40886369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110</Words>
  <Application>Microsoft Office PowerPoint</Application>
  <PresentationFormat>Widescreen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Chandan Kumar Y S</dc:creator>
  <cp:lastModifiedBy>Chandan Y S</cp:lastModifiedBy>
  <cp:revision>6</cp:revision>
  <dcterms:created xsi:type="dcterms:W3CDTF">2020-09-26T14:13:19Z</dcterms:created>
  <dcterms:modified xsi:type="dcterms:W3CDTF">2020-09-26T14:58:11Z</dcterms:modified>
</cp:coreProperties>
</file>