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86" r:id="rId4"/>
    <p:sldId id="276" r:id="rId5"/>
    <p:sldId id="277" r:id="rId6"/>
    <p:sldId id="278" r:id="rId7"/>
    <p:sldId id="269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6" y="3019706"/>
            <a:ext cx="5051695" cy="2387600"/>
          </a:xfrm>
        </p:spPr>
        <p:txBody>
          <a:bodyPr/>
          <a:lstStyle/>
          <a:p>
            <a:r>
              <a:rPr lang="en-GB" dirty="0"/>
              <a:t>Biodiversity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Biodiversity for the national parks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F7CCFF-52ED-4391-B08A-F4D0372E29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9A59-0457-4143-87C3-80307D74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6E9-831A-4D05-BB07-55E8D08F3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717D17-3F1F-4970-93AF-1140BC540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699091"/>
            <a:ext cx="4608513" cy="12806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0AFFA-1B88-4A71-B5C1-8C44BD2C6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63166C-E011-441A-9162-6D8C2BC524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61082"/>
            <a:ext cx="4610100" cy="195669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E6649-673B-4AC3-8BAC-94CE1413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13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724AE8-AA2D-4DBE-B5A3-6CC4AF6A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999353-566E-499C-9522-735942A4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1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9A59-0457-4143-87C3-80307D74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 of per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6E9-831A-4D05-BB07-55E8D08F3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717D17-3F1F-4970-93AF-1140BC540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699091"/>
            <a:ext cx="4608513" cy="12806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0AFFA-1B88-4A71-B5C1-8C44BD2C6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63166C-E011-441A-9162-6D8C2BC524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61082"/>
            <a:ext cx="4610100" cy="195669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E6649-673B-4AC3-8BAC-94CE1413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14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724AE8-AA2D-4DBE-B5A3-6CC4AF6A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999353-566E-499C-9522-735942A4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and Content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  <a:p>
            <a:r>
              <a:rPr lang="en-GB" dirty="0"/>
              <a:t>A section describing the significance calculations that you did for endangered status between different categories of species</a:t>
            </a:r>
          </a:p>
          <a:p>
            <a:r>
              <a:rPr lang="en-GB" dirty="0"/>
              <a:t>A recommendation for conservationists concerned about endangered species, based on your significance calculations</a:t>
            </a:r>
          </a:p>
          <a:p>
            <a:r>
              <a:rPr lang="en-GB" dirty="0"/>
              <a:t>A section describing the sample size determination that you did for the foot and mouth disease study</a:t>
            </a:r>
          </a:p>
          <a:p>
            <a:r>
              <a:rPr lang="en-GB" dirty="0"/>
              <a:t>Foot and mouth disease study</a:t>
            </a:r>
          </a:p>
          <a:p>
            <a:pPr lvl="1"/>
            <a:r>
              <a:rPr lang="en-GB" dirty="0"/>
              <a:t>Sample size determination</a:t>
            </a:r>
          </a:p>
          <a:p>
            <a:pPr lvl="1"/>
            <a:r>
              <a:rPr lang="en-GB" dirty="0"/>
              <a:t>recommendation</a:t>
            </a:r>
          </a:p>
          <a:p>
            <a:r>
              <a:rPr lang="en-GB" dirty="0"/>
              <a:t>All of the graphs that you created in the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5C1F-E379-403B-ABD7-5FE0A104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A6E0-B074-495C-8B23-EB109838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scientific name of each species</a:t>
            </a:r>
          </a:p>
          <a:p>
            <a:r>
              <a:rPr lang="en-GB" dirty="0"/>
              <a:t>The common names of each species</a:t>
            </a:r>
          </a:p>
          <a:p>
            <a:r>
              <a:rPr lang="en-GB" dirty="0"/>
              <a:t>The species conservation status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42C1-770F-4FCD-97EB-27DE27F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7C58-7F8B-49BA-B0D8-90BBC838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D58BD-05E1-45E1-8B0F-43DB23D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01352-1A4E-44DE-A3ED-C22B3FAD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1" y="3208042"/>
            <a:ext cx="5323809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12</TotalTime>
  <Words>264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Ecology 16x9</vt:lpstr>
      <vt:lpstr>Biodiversity Project</vt:lpstr>
      <vt:lpstr>Title and Content Layout with List</vt:lpstr>
      <vt:lpstr>Data description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PowerPoint Presentation</vt:lpstr>
      <vt:lpstr>Observation of per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Christine Lee</dc:creator>
  <cp:lastModifiedBy>Christine Lee</cp:lastModifiedBy>
  <cp:revision>5</cp:revision>
  <dcterms:created xsi:type="dcterms:W3CDTF">2018-04-30T22:57:52Z</dcterms:created>
  <dcterms:modified xsi:type="dcterms:W3CDTF">2018-05-03T05:52:03Z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