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6" r:id="rId4"/>
    <p:sldId id="277" r:id="rId5"/>
    <p:sldId id="278" r:id="rId6"/>
    <p:sldId id="269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Biodiversity for the National Parks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and Content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0</TotalTime>
  <Words>175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Ecology 16x9</vt:lpstr>
      <vt:lpstr>Biodiversity for the National Parks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Christine Lee</dc:creator>
  <cp:lastModifiedBy>Christine Lee</cp:lastModifiedBy>
  <cp:revision>2</cp:revision>
  <dcterms:created xsi:type="dcterms:W3CDTF">2018-04-30T22:57:52Z</dcterms:created>
  <dcterms:modified xsi:type="dcterms:W3CDTF">2018-04-30T23:07:03Z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