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B0D8"/>
    <a:srgbClr val="FC3674"/>
    <a:srgbClr val="FF66FF"/>
    <a:srgbClr val="2DA2FD"/>
    <a:srgbClr val="E90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96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12301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5356" y="264922"/>
            <a:ext cx="8103960" cy="4383576"/>
            <a:chOff x="509350" y="1281102"/>
            <a:chExt cx="6167696" cy="2535798"/>
          </a:xfrm>
          <a:solidFill>
            <a:srgbClr val="32B0D8"/>
          </a:solidFill>
        </p:grpSpPr>
        <p:sp>
          <p:nvSpPr>
            <p:cNvPr id="62" name="Shape 62"/>
            <p:cNvSpPr/>
            <p:nvPr/>
          </p:nvSpPr>
          <p:spPr>
            <a:xfrm>
              <a:off x="4050050" y="2229925"/>
              <a:ext cx="958769" cy="683640"/>
            </a:xfrm>
            <a:prstGeom prst="flowChartMultidocument">
              <a:avLst/>
            </a:prstGeom>
            <a:solidFill>
              <a:srgbClr val="32B0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b="1" dirty="0">
                  <a:solidFill>
                    <a:schemeClr val="bg1"/>
                  </a:solidFill>
                </a:rPr>
                <a:t>Parse Postcard</a:t>
              </a:r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2512563" y="1281102"/>
              <a:ext cx="858900" cy="958800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FC367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dirty="0" smtClean="0">
                  <a:solidFill>
                    <a:schemeClr val="dk1"/>
                  </a:solidFill>
                </a:rPr>
                <a:t>  </a:t>
              </a:r>
              <a:r>
                <a:rPr lang="en" b="1" dirty="0" smtClean="0">
                  <a:solidFill>
                    <a:schemeClr val="dk1"/>
                  </a:solidFill>
                </a:rPr>
                <a:t>Next </a:t>
              </a:r>
              <a:r>
                <a:rPr lang="en" b="1" dirty="0">
                  <a:solidFill>
                    <a:schemeClr val="dk1"/>
                  </a:solidFill>
                </a:rPr>
                <a:t>page</a:t>
              </a:r>
            </a:p>
          </p:txBody>
        </p:sp>
        <p:sp>
          <p:nvSpPr>
            <p:cNvPr id="64" name="Shape 64"/>
            <p:cNvSpPr/>
            <p:nvPr/>
          </p:nvSpPr>
          <p:spPr>
            <a:xfrm>
              <a:off x="2300129" y="2285400"/>
              <a:ext cx="1194600" cy="572700"/>
            </a:xfrm>
            <a:prstGeom prst="rect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/>
              <a:endParaRPr lang="en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2352550" y="2858100"/>
              <a:ext cx="639300" cy="958800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FC367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b="1" dirty="0"/>
                <a:t>Login Check</a:t>
              </a:r>
            </a:p>
          </p:txBody>
        </p:sp>
        <p:sp>
          <p:nvSpPr>
            <p:cNvPr id="66" name="Shape 66"/>
            <p:cNvSpPr/>
            <p:nvPr/>
          </p:nvSpPr>
          <p:spPr>
            <a:xfrm>
              <a:off x="509350" y="2285400"/>
              <a:ext cx="1194600" cy="572700"/>
            </a:xfrm>
            <a:prstGeom prst="rect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 dirty="0">
                  <a:solidFill>
                    <a:schemeClr val="bg1"/>
                  </a:solidFill>
                </a:rPr>
                <a:t>Start Request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5584575" y="2252150"/>
              <a:ext cx="1092471" cy="639192"/>
            </a:xfrm>
            <a:prstGeom prst="flowChartMagneticDisk">
              <a:avLst/>
            </a:pr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b="1" dirty="0"/>
                <a:t>Google SpreadSheet</a:t>
              </a:r>
            </a:p>
          </p:txBody>
        </p:sp>
        <p:cxnSp>
          <p:nvCxnSpPr>
            <p:cNvPr id="68" name="Shape 68"/>
            <p:cNvCxnSpPr>
              <a:endCxn id="64" idx="1"/>
            </p:cNvCxnSpPr>
            <p:nvPr/>
          </p:nvCxnSpPr>
          <p:spPr>
            <a:xfrm rot="10800000" flipH="1">
              <a:off x="1728330" y="2571750"/>
              <a:ext cx="571800" cy="510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9" name="Shape 69"/>
            <p:cNvCxnSpPr>
              <a:stCxn id="64" idx="3"/>
              <a:endCxn id="62" idx="1"/>
            </p:cNvCxnSpPr>
            <p:nvPr/>
          </p:nvCxnSpPr>
          <p:spPr>
            <a:xfrm flipV="1">
              <a:off x="3494729" y="2571746"/>
              <a:ext cx="555321" cy="5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0" name="Shape 70"/>
            <p:cNvCxnSpPr>
              <a:stCxn id="62" idx="3"/>
              <a:endCxn id="67" idx="2"/>
            </p:cNvCxnSpPr>
            <p:nvPr/>
          </p:nvCxnSpPr>
          <p:spPr>
            <a:xfrm>
              <a:off x="5008818" y="2571745"/>
              <a:ext cx="575756" cy="1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6" name="Rectangle 5"/>
          <p:cNvSpPr/>
          <p:nvPr/>
        </p:nvSpPr>
        <p:spPr>
          <a:xfrm>
            <a:off x="3005842" y="2342138"/>
            <a:ext cx="1332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Parse </a:t>
            </a:r>
            <a:r>
              <a:rPr lang="en-US" b="1" dirty="0" smtClean="0">
                <a:solidFill>
                  <a:schemeClr val="bg1"/>
                </a:solidFill>
              </a:rPr>
              <a:t>Gallery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280798" y="3481975"/>
            <a:ext cx="1344200" cy="1259018"/>
            <a:chOff x="6377694" y="3354976"/>
            <a:chExt cx="1344200" cy="1259018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449707" y="3804019"/>
              <a:ext cx="155443" cy="155443"/>
            </a:xfrm>
            <a:prstGeom prst="ellipse">
              <a:avLst/>
            </a:prstGeom>
            <a:solidFill>
              <a:srgbClr val="32B0D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446886" y="4097529"/>
              <a:ext cx="155443" cy="155443"/>
            </a:xfrm>
            <a:prstGeom prst="ellipse">
              <a:avLst/>
            </a:prstGeom>
            <a:solidFill>
              <a:srgbClr val="FC367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444065" y="4405150"/>
              <a:ext cx="155443" cy="15544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60445" y="3719197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Scrapy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71735" y="3998596"/>
              <a:ext cx="9331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Selenium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68914" y="4306217"/>
              <a:ext cx="1052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GoogleAPI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77694" y="3354976"/>
              <a:ext cx="11998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Packages</a:t>
              </a:r>
              <a:r>
                <a:rPr lang="en-US" altLang="zh-CN" sz="1600" b="1" dirty="0" smtClean="0"/>
                <a:t>:</a:t>
              </a:r>
              <a:endParaRPr lang="en-US" sz="1600" b="1" dirty="0"/>
            </a:p>
          </p:txBody>
        </p:sp>
      </p:grpSp>
      <p:pic>
        <p:nvPicPr>
          <p:cNvPr id="3" name="Picture 2" descr="Screen Shot 2016-11-13 at 11.39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16" y="3269212"/>
            <a:ext cx="1306201" cy="1634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Screen Shot 2016-11-13 at 11.40.0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954" y="589696"/>
            <a:ext cx="3746880" cy="6420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</Words>
  <Application>Microsoft Macintosh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simple-light-2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Hong</cp:lastModifiedBy>
  <cp:revision>17</cp:revision>
  <dcterms:modified xsi:type="dcterms:W3CDTF">2016-11-14T04:42:01Z</dcterms:modified>
</cp:coreProperties>
</file>