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0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C8E6-5536-774C-839A-10839FB82C8E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98CD-F094-0746-8724-838BB847E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8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C8E6-5536-774C-839A-10839FB82C8E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98CD-F094-0746-8724-838BB847E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4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C8E6-5536-774C-839A-10839FB82C8E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98CD-F094-0746-8724-838BB847E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C8E6-5536-774C-839A-10839FB82C8E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98CD-F094-0746-8724-838BB847E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6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C8E6-5536-774C-839A-10839FB82C8E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98CD-F094-0746-8724-838BB847E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1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C8E6-5536-774C-839A-10839FB82C8E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98CD-F094-0746-8724-838BB847E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2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C8E6-5536-774C-839A-10839FB82C8E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98CD-F094-0746-8724-838BB847E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9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C8E6-5536-774C-839A-10839FB82C8E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98CD-F094-0746-8724-838BB847E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1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C8E6-5536-774C-839A-10839FB82C8E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98CD-F094-0746-8724-838BB847E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7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C8E6-5536-774C-839A-10839FB82C8E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98CD-F094-0746-8724-838BB847E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5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C8E6-5536-774C-839A-10839FB82C8E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98CD-F094-0746-8724-838BB847E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5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FC8E6-5536-774C-839A-10839FB82C8E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698CD-F094-0746-8724-838BB847E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3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61841" y="979718"/>
            <a:ext cx="6212153" cy="4867439"/>
            <a:chOff x="2351276" y="1565359"/>
            <a:chExt cx="5052540" cy="381008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27143"/>
            <a:stretch/>
          </p:blipFill>
          <p:spPr>
            <a:xfrm>
              <a:off x="3657600" y="2613207"/>
              <a:ext cx="1828800" cy="163158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351276" y="2572941"/>
              <a:ext cx="69233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smtClean="0"/>
                <a:t>Age</a:t>
              </a:r>
              <a:endParaRPr lang="en-US" sz="25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87201" y="1565359"/>
              <a:ext cx="89177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smtClean="0"/>
                <a:t>Color</a:t>
              </a:r>
              <a:endParaRPr lang="en-US" sz="25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52581" y="2428344"/>
              <a:ext cx="97317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smtClean="0"/>
                <a:t>Breed</a:t>
              </a:r>
              <a:endParaRPr lang="en-US" sz="25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96360" y="4465740"/>
              <a:ext cx="84433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smtClean="0"/>
                <a:t>Time</a:t>
              </a:r>
              <a:endParaRPr lang="en-US" sz="25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05574" y="4898385"/>
              <a:ext cx="64490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smtClean="0"/>
                <a:t>Sex</a:t>
              </a:r>
              <a:endParaRPr lang="en-US" sz="25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85245" y="4400171"/>
              <a:ext cx="151857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smtClean="0"/>
                <a:t>Neutering</a:t>
              </a:r>
              <a:endParaRPr lang="en-US" sz="2500" b="1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4529793" y="2003508"/>
              <a:ext cx="0" cy="4785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079384" y="2851734"/>
              <a:ext cx="444075" cy="19826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3187041" y="4298458"/>
              <a:ext cx="381129" cy="29403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5557944" y="2798070"/>
              <a:ext cx="394637" cy="25192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 flipV="1">
              <a:off x="5450056" y="4298175"/>
              <a:ext cx="394636" cy="29694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4529793" y="4326481"/>
              <a:ext cx="0" cy="55074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198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6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</dc:creator>
  <cp:lastModifiedBy>Hong</cp:lastModifiedBy>
  <cp:revision>10</cp:revision>
  <dcterms:created xsi:type="dcterms:W3CDTF">2016-10-17T01:36:32Z</dcterms:created>
  <dcterms:modified xsi:type="dcterms:W3CDTF">2016-10-17T03:34:43Z</dcterms:modified>
</cp:coreProperties>
</file>