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E244-5469-4086-8470-2AF8C21BD977}" type="datetimeFigureOut">
              <a:rPr lang="ru-RU" smtClean="0"/>
              <a:pPr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3514-892E-41D0-987F-6A1931109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E244-5469-4086-8470-2AF8C21BD977}" type="datetimeFigureOut">
              <a:rPr lang="ru-RU" smtClean="0"/>
              <a:pPr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3514-892E-41D0-987F-6A1931109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E244-5469-4086-8470-2AF8C21BD977}" type="datetimeFigureOut">
              <a:rPr lang="ru-RU" smtClean="0"/>
              <a:pPr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3514-892E-41D0-987F-6A1931109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E244-5469-4086-8470-2AF8C21BD977}" type="datetimeFigureOut">
              <a:rPr lang="ru-RU" smtClean="0"/>
              <a:pPr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3514-892E-41D0-987F-6A1931109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E244-5469-4086-8470-2AF8C21BD977}" type="datetimeFigureOut">
              <a:rPr lang="ru-RU" smtClean="0"/>
              <a:pPr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3514-892E-41D0-987F-6A1931109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E244-5469-4086-8470-2AF8C21BD977}" type="datetimeFigureOut">
              <a:rPr lang="ru-RU" smtClean="0"/>
              <a:pPr/>
              <a:t>27.08.2020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3514-892E-41D0-987F-6A1931109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E244-5469-4086-8470-2AF8C21BD977}" type="datetimeFigureOut">
              <a:rPr lang="ru-RU" smtClean="0"/>
              <a:pPr/>
              <a:t>27.08.2020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3514-892E-41D0-987F-6A1931109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E244-5469-4086-8470-2AF8C21BD977}" type="datetimeFigureOut">
              <a:rPr lang="ru-RU" smtClean="0"/>
              <a:pPr/>
              <a:t>27.08.2020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3514-892E-41D0-987F-6A1931109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E244-5469-4086-8470-2AF8C21BD977}" type="datetimeFigureOut">
              <a:rPr lang="ru-RU" smtClean="0"/>
              <a:pPr/>
              <a:t>27.08.2020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3514-892E-41D0-987F-6A1931109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E244-5469-4086-8470-2AF8C21BD977}" type="datetimeFigureOut">
              <a:rPr lang="ru-RU" smtClean="0"/>
              <a:pPr/>
              <a:t>27.08.2020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3514-892E-41D0-987F-6A1931109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E244-5469-4086-8470-2AF8C21BD977}" type="datetimeFigureOut">
              <a:rPr lang="ru-RU" smtClean="0"/>
              <a:pPr/>
              <a:t>27.08.2020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3514-892E-41D0-987F-6A1931109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9E244-5469-4086-8470-2AF8C21BD977}" type="datetimeFigureOut">
              <a:rPr lang="ru-RU" smtClean="0"/>
              <a:pPr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3514-892E-41D0-987F-6A1931109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780928" y="1268760"/>
            <a:ext cx="1518288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-2772816" y="1196752"/>
            <a:ext cx="14401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-1332656" y="1196752"/>
            <a:ext cx="35283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-2988840" y="1196752"/>
            <a:ext cx="144016" cy="3600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339752" y="1196752"/>
            <a:ext cx="3456384" cy="3600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460432" y="1196752"/>
            <a:ext cx="1152128" cy="3600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endCxn id="6" idx="2"/>
          </p:cNvCxnSpPr>
          <p:nvPr/>
        </p:nvCxnSpPr>
        <p:spPr>
          <a:xfrm flipH="1" flipV="1">
            <a:off x="431540" y="1556792"/>
            <a:ext cx="36004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endCxn id="5" idx="2"/>
          </p:cNvCxnSpPr>
          <p:nvPr/>
        </p:nvCxnSpPr>
        <p:spPr>
          <a:xfrm flipH="1" flipV="1">
            <a:off x="-2700808" y="1556792"/>
            <a:ext cx="3168352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8" idx="2"/>
          </p:cNvCxnSpPr>
          <p:nvPr/>
        </p:nvCxnSpPr>
        <p:spPr>
          <a:xfrm flipH="1" flipV="1">
            <a:off x="-2916832" y="1556792"/>
            <a:ext cx="5688632" cy="864096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9" idx="2"/>
          </p:cNvCxnSpPr>
          <p:nvPr/>
        </p:nvCxnSpPr>
        <p:spPr>
          <a:xfrm flipV="1">
            <a:off x="2771800" y="1556792"/>
            <a:ext cx="1296144" cy="864096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47664" y="242088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00B0F0"/>
                </a:solidFill>
              </a:rPr>
              <a:t>Номер и координаты ведомого якоря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748208" y="264529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Номер и координаты мастера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24" name="Прямая со стрелкой 23"/>
          <p:cNvCxnSpPr>
            <a:endCxn id="10" idx="2"/>
          </p:cNvCxnSpPr>
          <p:nvPr/>
        </p:nvCxnSpPr>
        <p:spPr>
          <a:xfrm flipV="1">
            <a:off x="8604448" y="1556792"/>
            <a:ext cx="432048" cy="504056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36296" y="2060848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92D050"/>
                </a:solidFill>
              </a:rPr>
              <a:t>Геометрическая дальность между маяками, сек</a:t>
            </a:r>
            <a:endParaRPr lang="ru-RU" dirty="0">
              <a:solidFill>
                <a:srgbClr val="92D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789040"/>
            <a:ext cx="776855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Прямоугольник 28"/>
          <p:cNvSpPr/>
          <p:nvPr/>
        </p:nvSpPr>
        <p:spPr>
          <a:xfrm>
            <a:off x="5076056" y="3789040"/>
            <a:ext cx="216024" cy="3600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31" idx="0"/>
            <a:endCxn id="29" idx="2"/>
          </p:cNvCxnSpPr>
          <p:nvPr/>
        </p:nvCxnSpPr>
        <p:spPr>
          <a:xfrm flipH="1" flipV="1">
            <a:off x="5184068" y="4149080"/>
            <a:ext cx="324036" cy="1368152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39952" y="551723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00B0F0"/>
                </a:solidFill>
              </a:rPr>
              <a:t>Номер якоря 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(мастера или ведомого, не важно)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5508104" y="3789040"/>
            <a:ext cx="2160240" cy="3600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9" idx="0"/>
            <a:endCxn id="37" idx="2"/>
          </p:cNvCxnSpPr>
          <p:nvPr/>
        </p:nvCxnSpPr>
        <p:spPr>
          <a:xfrm flipH="1" flipV="1">
            <a:off x="6588224" y="4149080"/>
            <a:ext cx="1008112" cy="648072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28184" y="47971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92D050"/>
                </a:solidFill>
              </a:rPr>
              <a:t>Время приема (</a:t>
            </a:r>
            <a:r>
              <a:rPr lang="en-US" dirty="0" err="1" smtClean="0">
                <a:solidFill>
                  <a:srgbClr val="92D050"/>
                </a:solidFill>
              </a:rPr>
              <a:t>ToA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4283968" y="3789040"/>
            <a:ext cx="432048" cy="360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stCxn id="46" idx="0"/>
            <a:endCxn id="44" idx="2"/>
          </p:cNvCxnSpPr>
          <p:nvPr/>
        </p:nvCxnSpPr>
        <p:spPr>
          <a:xfrm flipV="1">
            <a:off x="3995936" y="4149080"/>
            <a:ext cx="504056" cy="576064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27784" y="472514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C000"/>
                </a:solidFill>
              </a:rPr>
              <a:t>Номер </a:t>
            </a:r>
          </a:p>
          <a:p>
            <a:pPr algn="ctr"/>
            <a:r>
              <a:rPr lang="ru-RU" dirty="0" smtClean="0">
                <a:solidFill>
                  <a:srgbClr val="FFC000"/>
                </a:solidFill>
              </a:rPr>
              <a:t>сообщения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2267744" y="3789040"/>
            <a:ext cx="17281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/>
          <p:cNvCxnSpPr>
            <a:stCxn id="57" idx="0"/>
            <a:endCxn id="55" idx="2"/>
          </p:cNvCxnSpPr>
          <p:nvPr/>
        </p:nvCxnSpPr>
        <p:spPr>
          <a:xfrm flipV="1">
            <a:off x="2915816" y="4149080"/>
            <a:ext cx="216024" cy="13681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47664" y="551723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Идентификатор метки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6680" t="36436"/>
          <a:stretch>
            <a:fillRect/>
          </a:stretch>
        </p:blipFill>
        <p:spPr bwMode="auto">
          <a:xfrm>
            <a:off x="467544" y="1844824"/>
            <a:ext cx="816158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2915816" y="1772816"/>
            <a:ext cx="36004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547664" y="270892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Номер маяка (мастера)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9" name="Прямая со стрелкой 8"/>
          <p:cNvCxnSpPr>
            <a:stCxn id="8" idx="0"/>
            <a:endCxn id="6" idx="2"/>
          </p:cNvCxnSpPr>
          <p:nvPr/>
        </p:nvCxnSpPr>
        <p:spPr>
          <a:xfrm flipV="1">
            <a:off x="2771800" y="2132856"/>
            <a:ext cx="324036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4716016" y="1844824"/>
            <a:ext cx="360040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15" idx="0"/>
            <a:endCxn id="13" idx="2"/>
          </p:cNvCxnSpPr>
          <p:nvPr/>
        </p:nvCxnSpPr>
        <p:spPr>
          <a:xfrm flipV="1">
            <a:off x="4608004" y="2132856"/>
            <a:ext cx="288032" cy="72008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35896" y="285293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00B0F0"/>
                </a:solidFill>
              </a:rPr>
              <a:t>Номер посылки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292080" y="1772816"/>
            <a:ext cx="3168352" cy="3600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20" idx="0"/>
            <a:endCxn id="18" idx="2"/>
          </p:cNvCxnSpPr>
          <p:nvPr/>
        </p:nvCxnSpPr>
        <p:spPr>
          <a:xfrm flipH="1" flipV="1">
            <a:off x="6876256" y="2132856"/>
            <a:ext cx="216024" cy="57606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68144" y="270892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92D050"/>
                </a:solidFill>
              </a:rPr>
              <a:t>Время отправки в шкале мастера</a:t>
            </a:r>
            <a:endParaRPr lang="ru-RU" dirty="0">
              <a:solidFill>
                <a:srgbClr val="92D05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17032"/>
            <a:ext cx="8352928" cy="30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Прямоугольник 24"/>
          <p:cNvSpPr/>
          <p:nvPr/>
        </p:nvSpPr>
        <p:spPr>
          <a:xfrm>
            <a:off x="2771800" y="3717032"/>
            <a:ext cx="2160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1187624" y="479715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Номер маяка (мастера)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27" name="Прямая со стрелкой 26"/>
          <p:cNvCxnSpPr>
            <a:stCxn id="26" idx="0"/>
            <a:endCxn id="25" idx="2"/>
          </p:cNvCxnSpPr>
          <p:nvPr/>
        </p:nvCxnSpPr>
        <p:spPr>
          <a:xfrm flipV="1">
            <a:off x="2411760" y="4077072"/>
            <a:ext cx="468052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4211960" y="3717032"/>
            <a:ext cx="360040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>
            <a:stCxn id="33" idx="0"/>
            <a:endCxn id="31" idx="2"/>
          </p:cNvCxnSpPr>
          <p:nvPr/>
        </p:nvCxnSpPr>
        <p:spPr>
          <a:xfrm flipH="1" flipV="1">
            <a:off x="4391980" y="4005064"/>
            <a:ext cx="504056" cy="936104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23928" y="494116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00B0F0"/>
                </a:solidFill>
              </a:rPr>
              <a:t>Номер посылки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4788024" y="3645024"/>
            <a:ext cx="2880320" cy="3600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5940152" y="479715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92D050"/>
                </a:solidFill>
              </a:rPr>
              <a:t>Время приема в шкале ведомого маяка</a:t>
            </a:r>
            <a:endParaRPr lang="ru-RU" dirty="0">
              <a:solidFill>
                <a:srgbClr val="92D050"/>
              </a:solidFill>
            </a:endParaRPr>
          </a:p>
        </p:txBody>
      </p:sp>
      <p:cxnSp>
        <p:nvCxnSpPr>
          <p:cNvPr id="38" name="Прямая со стрелкой 37"/>
          <p:cNvCxnSpPr>
            <a:stCxn id="37" idx="0"/>
            <a:endCxn id="36" idx="2"/>
          </p:cNvCxnSpPr>
          <p:nvPr/>
        </p:nvCxnSpPr>
        <p:spPr>
          <a:xfrm flipH="1" flipV="1">
            <a:off x="6228184" y="4005064"/>
            <a:ext cx="936104" cy="792088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3203848" y="3717032"/>
            <a:ext cx="360040" cy="2880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44" idx="0"/>
            <a:endCxn id="42" idx="2"/>
          </p:cNvCxnSpPr>
          <p:nvPr/>
        </p:nvCxnSpPr>
        <p:spPr>
          <a:xfrm flipH="1" flipV="1">
            <a:off x="3383868" y="4005064"/>
            <a:ext cx="72008" cy="151216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83768" y="551723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7030A0"/>
                </a:solidFill>
              </a:rPr>
              <a:t>Номер ведомого маяка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-197160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mes.type</a:t>
            </a:r>
            <a:r>
              <a:rPr lang="en-US" dirty="0" smtClean="0"/>
              <a:t> == “CS_TX” or “CS_RX”</a:t>
            </a:r>
            <a:endParaRPr lang="ru-RU" dirty="0"/>
          </a:p>
        </p:txBody>
      </p:sp>
      <p:sp>
        <p:nvSpPr>
          <p:cNvPr id="5" name="Блок-схема: решение 4"/>
          <p:cNvSpPr/>
          <p:nvPr/>
        </p:nvSpPr>
        <p:spPr>
          <a:xfrm>
            <a:off x="971600" y="-1179512"/>
            <a:ext cx="3744416" cy="79208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mes.Seq</a:t>
            </a:r>
            <a:r>
              <a:rPr lang="en-US" dirty="0" smtClean="0">
                <a:solidFill>
                  <a:schemeClr val="tx1"/>
                </a:solidFill>
              </a:rPr>
              <a:t> != </a:t>
            </a:r>
            <a:r>
              <a:rPr lang="en-US" dirty="0" err="1" smtClean="0">
                <a:solidFill>
                  <a:schemeClr val="tx1"/>
                </a:solidFill>
              </a:rPr>
              <a:t>config.cur_seq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75656" y="116632"/>
            <a:ext cx="2808312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anchor.need_to_sync</a:t>
            </a:r>
            <a:r>
              <a:rPr lang="en-US" dirty="0" smtClean="0">
                <a:solidFill>
                  <a:schemeClr val="tx1"/>
                </a:solidFill>
              </a:rPr>
              <a:t> = 0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для всех маяков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7584" y="1412776"/>
            <a:ext cx="396044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Для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anchor.number</a:t>
            </a:r>
            <a:r>
              <a:rPr lang="en-US" dirty="0" smtClean="0">
                <a:solidFill>
                  <a:schemeClr val="tx1"/>
                </a:solidFill>
              </a:rPr>
              <a:t> == </a:t>
            </a:r>
            <a:r>
              <a:rPr lang="en-US" dirty="0" err="1" smtClean="0">
                <a:solidFill>
                  <a:schemeClr val="tx1"/>
                </a:solidFill>
              </a:rPr>
              <a:t>mes.anchor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anchor.need_to_sync</a:t>
            </a:r>
            <a:r>
              <a:rPr lang="en-US" dirty="0" smtClean="0">
                <a:solidFill>
                  <a:schemeClr val="tx1"/>
                </a:solidFill>
              </a:rPr>
              <a:t> = 1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Блок-схема: решение 7"/>
          <p:cNvSpPr/>
          <p:nvPr/>
        </p:nvSpPr>
        <p:spPr>
          <a:xfrm>
            <a:off x="-1692696" y="2780928"/>
            <a:ext cx="9001000" cy="79208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anchor.need_to_sync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* anchors[0].</a:t>
            </a:r>
            <a:r>
              <a:rPr lang="en-US" sz="1600" dirty="0" err="1" smtClean="0">
                <a:solidFill>
                  <a:schemeClr val="tx1"/>
                </a:solidFill>
              </a:rPr>
              <a:t>need_to_sync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Блок-схема: решение 8"/>
          <p:cNvSpPr/>
          <p:nvPr/>
        </p:nvSpPr>
        <p:spPr>
          <a:xfrm>
            <a:off x="-1476672" y="4149080"/>
            <a:ext cx="9001000" cy="79208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anchor.sync_flag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211960" y="5517232"/>
            <a:ext cx="396044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Инициализация фильтра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anchor.sync_flag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= 1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1620688" y="5517232"/>
            <a:ext cx="396044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Один шаг фильтра </a:t>
            </a:r>
            <a:r>
              <a:rPr lang="ru-RU" dirty="0" err="1" smtClean="0">
                <a:solidFill>
                  <a:schemeClr val="tx1"/>
                </a:solidFill>
              </a:rPr>
              <a:t>Калмана</a:t>
            </a:r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anchor.need_to_sync</a:t>
            </a:r>
            <a:r>
              <a:rPr lang="ru-RU" dirty="0" smtClean="0">
                <a:solidFill>
                  <a:schemeClr val="tx1"/>
                </a:solidFill>
              </a:rPr>
              <a:t> = 0</a:t>
            </a: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4" idx="2"/>
            <a:endCxn id="5" idx="0"/>
          </p:cNvCxnSpPr>
          <p:nvPr/>
        </p:nvCxnSpPr>
        <p:spPr>
          <a:xfrm>
            <a:off x="2843808" y="-1602268"/>
            <a:ext cx="0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5" idx="1"/>
            <a:endCxn id="7" idx="0"/>
          </p:cNvCxnSpPr>
          <p:nvPr/>
        </p:nvCxnSpPr>
        <p:spPr>
          <a:xfrm rot="10800000" flipH="1" flipV="1">
            <a:off x="971600" y="-783468"/>
            <a:ext cx="1836204" cy="2196244"/>
          </a:xfrm>
          <a:prstGeom prst="bentConnector4">
            <a:avLst>
              <a:gd name="adj1" fmla="val -12450"/>
              <a:gd name="adj2" fmla="val 874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5" idx="3"/>
            <a:endCxn id="6" idx="0"/>
          </p:cNvCxnSpPr>
          <p:nvPr/>
        </p:nvCxnSpPr>
        <p:spPr>
          <a:xfrm flipH="1">
            <a:off x="2879812" y="-783468"/>
            <a:ext cx="1836204" cy="900100"/>
          </a:xfrm>
          <a:prstGeom prst="bentConnector4">
            <a:avLst>
              <a:gd name="adj1" fmla="val -12450"/>
              <a:gd name="adj2" fmla="val 72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7" idx="2"/>
            <a:endCxn id="8" idx="0"/>
          </p:cNvCxnSpPr>
          <p:nvPr/>
        </p:nvCxnSpPr>
        <p:spPr>
          <a:xfrm>
            <a:off x="2807804" y="227687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8" idx="1"/>
            <a:endCxn id="9" idx="0"/>
          </p:cNvCxnSpPr>
          <p:nvPr/>
        </p:nvCxnSpPr>
        <p:spPr>
          <a:xfrm rot="10800000" flipH="1" flipV="1">
            <a:off x="-1692696" y="3176972"/>
            <a:ext cx="4716524" cy="972108"/>
          </a:xfrm>
          <a:prstGeom prst="bentConnector4">
            <a:avLst>
              <a:gd name="adj1" fmla="val -4847"/>
              <a:gd name="adj2" fmla="val 703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9" idx="1"/>
            <a:endCxn id="11" idx="0"/>
          </p:cNvCxnSpPr>
          <p:nvPr/>
        </p:nvCxnSpPr>
        <p:spPr>
          <a:xfrm rot="10800000" flipH="1" flipV="1">
            <a:off x="-1476672" y="4545124"/>
            <a:ext cx="1836204" cy="972108"/>
          </a:xfrm>
          <a:prstGeom prst="bentConnector4">
            <a:avLst>
              <a:gd name="adj1" fmla="val -12450"/>
              <a:gd name="adj2" fmla="val 703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8" idx="3"/>
          </p:cNvCxnSpPr>
          <p:nvPr/>
        </p:nvCxnSpPr>
        <p:spPr>
          <a:xfrm>
            <a:off x="7308304" y="3176972"/>
            <a:ext cx="2664296" cy="12601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stCxn id="9" idx="3"/>
            <a:endCxn id="10" idx="0"/>
          </p:cNvCxnSpPr>
          <p:nvPr/>
        </p:nvCxnSpPr>
        <p:spPr>
          <a:xfrm flipH="1">
            <a:off x="6192180" y="4545124"/>
            <a:ext cx="1332148" cy="972108"/>
          </a:xfrm>
          <a:prstGeom prst="bentConnector4">
            <a:avLst>
              <a:gd name="adj1" fmla="val -17160"/>
              <a:gd name="adj2" fmla="val 703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9552" y="-11795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-1908720" y="27809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-1620688" y="41490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4572000" y="-11795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7020272" y="27809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6948264" y="41490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1043608" y="620688"/>
            <a:ext cx="5904656" cy="3409927"/>
            <a:chOff x="1043608" y="620688"/>
            <a:chExt cx="5904656" cy="340992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9211" t="11165" r="9210" b="10678"/>
            <a:stretch>
              <a:fillRect/>
            </a:stretch>
          </p:blipFill>
          <p:spPr bwMode="auto">
            <a:xfrm>
              <a:off x="1619672" y="908720"/>
              <a:ext cx="4608512" cy="3121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" name="Прямая со стрелкой 7"/>
            <p:cNvCxnSpPr/>
            <p:nvPr/>
          </p:nvCxnSpPr>
          <p:spPr>
            <a:xfrm>
              <a:off x="6012160" y="1124744"/>
              <a:ext cx="0" cy="26642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flipH="1">
              <a:off x="1043608" y="1124744"/>
              <a:ext cx="490492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63888" y="620688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x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2132856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y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113</Words>
  <Application>Microsoft Office PowerPoint</Application>
  <PresentationFormat>Экран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Слайд 1</vt:lpstr>
      <vt:lpstr>Слайд 2</vt:lpstr>
      <vt:lpstr>Слайд 3</vt:lpstr>
      <vt:lpstr>Слайд 4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Александр</dc:creator>
  <cp:lastModifiedBy>Александр</cp:lastModifiedBy>
  <cp:revision>2</cp:revision>
  <dcterms:created xsi:type="dcterms:W3CDTF">2020-07-28T07:14:54Z</dcterms:created>
  <dcterms:modified xsi:type="dcterms:W3CDTF">2020-08-27T09:58:52Z</dcterms:modified>
</cp:coreProperties>
</file>