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2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6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2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7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6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5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8BEE-6D22-4A32-9A61-74A8179C9CE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F3BE-CB20-47CC-92A6-B61131519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6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452" t="168" r="5754" b="-168"/>
          <a:stretch/>
        </p:blipFill>
        <p:spPr>
          <a:xfrm>
            <a:off x="7611762" y="283992"/>
            <a:ext cx="3048000" cy="3215764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633" t="3055" r="5893" b="17651"/>
          <a:stretch/>
        </p:blipFill>
        <p:spPr>
          <a:xfrm>
            <a:off x="4085968" y="365515"/>
            <a:ext cx="3146854" cy="3134241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r="3581"/>
          <a:stretch/>
        </p:blipFill>
        <p:spPr>
          <a:xfrm>
            <a:off x="791855" y="365515"/>
            <a:ext cx="3104643" cy="3219973"/>
          </a:xfrm>
          <a:prstGeom prst="ellipse">
            <a:avLst/>
          </a:prstGeom>
          <a:ln w="952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91" y="372428"/>
            <a:ext cx="3193051" cy="3127328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30" y="3295590"/>
            <a:ext cx="3098838" cy="3198800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yt3.ggpht.com/ytc/AAUvwniaxP8xItlawZxDWlgjXYlqx7obP9trIayNgRWR=s900-c-k-c0x00ffffff-no-rj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3" y="3499756"/>
            <a:ext cx="3172511" cy="3172511"/>
          </a:xfrm>
          <a:prstGeom prst="ellipse">
            <a:avLst/>
          </a:prstGeom>
          <a:ln w="1905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4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452" t="168" r="5754" b="-168"/>
          <a:stretch/>
        </p:blipFill>
        <p:spPr>
          <a:xfrm>
            <a:off x="3826475" y="365515"/>
            <a:ext cx="1160142" cy="1223995"/>
          </a:xfrm>
          <a:prstGeom prst="ellipse">
            <a:avLst/>
          </a:prstGeom>
          <a:ln w="285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633" t="3055" r="5893" b="17651"/>
          <a:stretch/>
        </p:blipFill>
        <p:spPr>
          <a:xfrm>
            <a:off x="2800865" y="365515"/>
            <a:ext cx="1228921" cy="1223995"/>
          </a:xfrm>
          <a:prstGeom prst="ellipse">
            <a:avLst/>
          </a:prstGeom>
          <a:ln w="285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r="3581"/>
          <a:stretch/>
        </p:blipFill>
        <p:spPr>
          <a:xfrm>
            <a:off x="791855" y="365516"/>
            <a:ext cx="1180154" cy="1223994"/>
          </a:xfrm>
          <a:prstGeom prst="ellipse">
            <a:avLst/>
          </a:prstGeom>
          <a:ln w="285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216" y="1352729"/>
            <a:ext cx="1219200" cy="1194105"/>
          </a:xfrm>
          <a:prstGeom prst="ellipse">
            <a:avLst/>
          </a:prstGeom>
          <a:ln w="285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059" y="372428"/>
            <a:ext cx="1171183" cy="1208962"/>
          </a:xfrm>
          <a:prstGeom prst="ellipse">
            <a:avLst/>
          </a:prstGeom>
          <a:ln w="285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yt3.ggpht.com/ytc/AAUvwniaxP8xItlawZxDWlgjXYlqx7obP9trIayNgRWR=s900-c-k-c0x00ffffff-no-rj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86" y="372428"/>
            <a:ext cx="1216821" cy="1216821"/>
          </a:xfrm>
          <a:prstGeom prst="ellipse">
            <a:avLst/>
          </a:prstGeom>
          <a:ln w="285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10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3</cp:revision>
  <dcterms:created xsi:type="dcterms:W3CDTF">2021-07-05T09:17:08Z</dcterms:created>
  <dcterms:modified xsi:type="dcterms:W3CDTF">2021-07-05T09:38:54Z</dcterms:modified>
</cp:coreProperties>
</file>