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774" r:id="rId4"/>
    <p:sldId id="840" r:id="rId5"/>
    <p:sldId id="864" r:id="rId6"/>
    <p:sldId id="841" r:id="rId7"/>
    <p:sldId id="867" r:id="rId8"/>
    <p:sldId id="868" r:id="rId9"/>
    <p:sldId id="869" r:id="rId10"/>
    <p:sldId id="872" r:id="rId11"/>
    <p:sldId id="870" r:id="rId12"/>
    <p:sldId id="838" r:id="rId13"/>
    <p:sldId id="843" r:id="rId14"/>
    <p:sldId id="877" r:id="rId15"/>
    <p:sldId id="873" r:id="rId16"/>
    <p:sldId id="875" r:id="rId17"/>
    <p:sldId id="857" r:id="rId18"/>
    <p:sldId id="858" r:id="rId19"/>
    <p:sldId id="874" r:id="rId20"/>
    <p:sldId id="8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0CECE"/>
    <a:srgbClr val="FDFDFD"/>
    <a:srgbClr val="EDEDED"/>
    <a:srgbClr val="FFFFFF"/>
    <a:srgbClr val="FEFAF7"/>
    <a:srgbClr val="FFFBF8"/>
    <a:srgbClr val="FFFEFC"/>
    <a:srgbClr val="37C49C"/>
    <a:srgbClr val="FFC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3" autoAdjust="0"/>
    <p:restoredTop sz="92639" autoAdjust="0"/>
  </p:normalViewPr>
  <p:slideViewPr>
    <p:cSldViewPr snapToGrid="0">
      <p:cViewPr varScale="1">
        <p:scale>
          <a:sx n="79" d="100"/>
          <a:sy n="79" d="100"/>
        </p:scale>
        <p:origin x="7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200728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API: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546477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FFF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pplication </a:t>
            </a:r>
            <a:r>
              <a:rPr lang="en-US" sz="5400" b="1" dirty="0">
                <a:solidFill>
                  <a:srgbClr val="FFFF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rogram </a:t>
            </a:r>
            <a:r>
              <a:rPr lang="en-US" sz="5400" b="1" dirty="0">
                <a:solidFill>
                  <a:srgbClr val="FFFF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I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nterface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คือช่องทางในการติดต่อระหว่างแอพหรือเว็บไซต์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ไปยังผู้ให้บริการ</a:t>
            </a:r>
            <a:r>
              <a:rPr lang="th-TH" sz="54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ต่างๆ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เช่น สำนักข่าว สภาพอากาศ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สภาพการจราจร ผู้จัดจำหน่ายตั๋ว ที่เก็บข้อมูล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และบริการ</a:t>
            </a:r>
            <a:r>
              <a:rPr lang="th-TH" sz="54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อื่นๆ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อีกมากมาย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970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pi">
            <a:extLst>
              <a:ext uri="{FF2B5EF4-FFF2-40B4-BE49-F238E27FC236}">
                <a16:creationId xmlns:a16="http://schemas.microsoft.com/office/drawing/2014/main" id="{351E16E2-EDED-43FB-B8CC-53261F849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91" y="311728"/>
            <a:ext cx="6557818" cy="62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44A362-B6CA-4C32-A011-EAA45AFE2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4349D8-AE98-4F78-9FBF-E5CA740B1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02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4DBB63-A6B7-4A45-8B0B-281E90FC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449" y="1707503"/>
            <a:ext cx="9027101" cy="5152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5CE931-36EA-4636-9BE6-2B2202447BF5}"/>
              </a:ext>
            </a:extLst>
          </p:cNvPr>
          <p:cNvSpPr/>
          <p:nvPr/>
        </p:nvSpPr>
        <p:spPr>
          <a:xfrm>
            <a:off x="1807008" y="462683"/>
            <a:ext cx="8577989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5400" dirty="0">
                <a:solidFill>
                  <a:schemeClr val="bg1"/>
                </a:solidFill>
                <a:latin typeface="Consolas" panose="020B0609020204030204" pitchFamily="49" charset="0"/>
              </a:rPr>
              <a:t>https://www.ipify.org/</a:t>
            </a:r>
          </a:p>
        </p:txBody>
      </p:sp>
    </p:spTree>
    <p:extLst>
      <p:ext uri="{BB962C8B-B14F-4D97-AF65-F5344CB8AC3E}">
        <p14:creationId xmlns:p14="http://schemas.microsoft.com/office/powerpoint/2010/main" val="210935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3BB049-2D4D-4115-A0F3-03B07FFF5893}"/>
              </a:ext>
            </a:extLst>
          </p:cNvPr>
          <p:cNvSpPr/>
          <p:nvPr/>
        </p:nvSpPr>
        <p:spPr>
          <a:xfrm>
            <a:off x="1187166" y="2136340"/>
            <a:ext cx="9817669" cy="2585323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5400" dirty="0" err="1">
                <a:solidFill>
                  <a:srgbClr val="9CDCFE"/>
                </a:solidFill>
                <a:latin typeface="Consolas" panose="020B0609020204030204" pitchFamily="49" charset="0"/>
              </a:rPr>
              <a:t>ip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"192.168.0.1"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4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F3AF12-D46C-452D-B8EC-2887F28209AF}"/>
              </a:ext>
            </a:extLst>
          </p:cNvPr>
          <p:cNvSpPr/>
          <p:nvPr/>
        </p:nvSpPr>
        <p:spPr>
          <a:xfrm>
            <a:off x="775794" y="1659287"/>
            <a:ext cx="10799436" cy="353943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fetch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'https://api.ipify.org?format=json'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  method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then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then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  alert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.ip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7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C3D705-80B8-4FFF-927C-F179C950C6B4}"/>
              </a:ext>
            </a:extLst>
          </p:cNvPr>
          <p:cNvSpPr/>
          <p:nvPr/>
        </p:nvSpPr>
        <p:spPr>
          <a:xfrm>
            <a:off x="696282" y="1536178"/>
            <a:ext cx="10799436" cy="378565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6000" dirty="0">
                <a:solidFill>
                  <a:srgbClr val="9CDCFE"/>
                </a:solidFill>
                <a:latin typeface="Consolas" panose="020B0609020204030204" pitchFamily="49" charset="0"/>
              </a:rPr>
              <a:t>  "success"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6000" dirty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60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sz="6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0" dirty="0">
                <a:solidFill>
                  <a:srgbClr val="CE9178"/>
                </a:solidFill>
                <a:latin typeface="Consolas" panose="020B0609020204030204" pitchFamily="49" charset="0"/>
              </a:rPr>
              <a:t>"login success"</a:t>
            </a:r>
            <a:endParaRPr lang="en-US" sz="6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4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09122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จงเขียนหน้า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login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เพื่อรับค่าจากผู้ใช้งาน 2 ค่า</a:t>
            </a:r>
          </a:p>
          <a:p>
            <a:pPr marL="914400" indent="-914400">
              <a:buAutoNum type="arabicPeriod"/>
            </a:pP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Username</a:t>
            </a:r>
          </a:p>
          <a:p>
            <a:pPr marL="914400" indent="-914400">
              <a:buAutoNum type="arabicPeriod"/>
            </a:pP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Password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แล้วทำการส่ง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login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ผ่าน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API</a:t>
            </a:r>
          </a:p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https://4dbag.com/api/login</a:t>
            </a:r>
          </a:p>
        </p:txBody>
      </p:sp>
    </p:spTree>
    <p:extLst>
      <p:ext uri="{BB962C8B-B14F-4D97-AF65-F5344CB8AC3E}">
        <p14:creationId xmlns:p14="http://schemas.microsoft.com/office/powerpoint/2010/main" val="24824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50800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โดยกำหนดให้</a:t>
            </a:r>
          </a:p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Username: test</a:t>
            </a:r>
          </a:p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Password: 1234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หากตรงหรือไม่ตรงอย่างไร ก็ให้แสดงตามข้อความ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ที่ได้รับมาจาก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06598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9645CA4D-03A0-4971-992E-25D8445F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51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FF5355-4D1B-4089-BE5D-1303EE6DC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17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89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Episode 14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402618" y="5285030"/>
            <a:ext cx="2527958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React Native Vol.4</a:t>
            </a: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0A2660-7780-4F26-9183-19A329B022D0}"/>
              </a:ext>
            </a:extLst>
          </p:cNvPr>
          <p:cNvSpPr/>
          <p:nvPr/>
        </p:nvSpPr>
        <p:spPr>
          <a:xfrm>
            <a:off x="696282" y="151183"/>
            <a:ext cx="10799436" cy="655564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fetch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'https://4dbag.com/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/login'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  method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'POST’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  headers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    'Accept'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'application/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    'Content-Type'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'application/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  body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stringify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    username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.state.username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    password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.state.password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then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then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  alert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.msg);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1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2DCB76-8590-401C-97FB-0141C6CAADD1}"/>
              </a:ext>
            </a:extLst>
          </p:cNvPr>
          <p:cNvGrpSpPr/>
          <p:nvPr/>
        </p:nvGrpSpPr>
        <p:grpSpPr>
          <a:xfrm>
            <a:off x="928752" y="1928588"/>
            <a:ext cx="10544323" cy="2908460"/>
            <a:chOff x="1252024" y="1910115"/>
            <a:chExt cx="10544323" cy="2908460"/>
          </a:xfrm>
        </p:grpSpPr>
        <p:pic>
          <p:nvPicPr>
            <p:cNvPr id="10246" name="Picture 6" descr="Image result for react native png">
              <a:extLst>
                <a:ext uri="{FF2B5EF4-FFF2-40B4-BE49-F238E27FC236}">
                  <a16:creationId xmlns:a16="http://schemas.microsoft.com/office/drawing/2014/main" id="{BDF8CFE7-A6E5-4998-8ABF-E037109E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024" y="1910115"/>
              <a:ext cx="2908460" cy="290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A06276-1747-4FBE-82AA-36E00C283B49}"/>
                </a:ext>
              </a:extLst>
            </p:cNvPr>
            <p:cNvSpPr txBox="1"/>
            <p:nvPr/>
          </p:nvSpPr>
          <p:spPr>
            <a:xfrm>
              <a:off x="4080260" y="2539470"/>
              <a:ext cx="771608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rgbClr val="61DAFB"/>
                  </a:solidFill>
                </a:rPr>
                <a:t>React Native</a:t>
              </a:r>
              <a:endParaRPr lang="th-TH" sz="11500" dirty="0">
                <a:solidFill>
                  <a:srgbClr val="61DA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81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2823" y="2539233"/>
            <a:ext cx="10237098" cy="186204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ความเดิมจากครั้งที่แล้ว</a:t>
            </a:r>
          </a:p>
        </p:txBody>
      </p:sp>
    </p:spTree>
    <p:extLst>
      <p:ext uri="{BB962C8B-B14F-4D97-AF65-F5344CB8AC3E}">
        <p14:creationId xmlns:p14="http://schemas.microsoft.com/office/powerpoint/2010/main" val="222297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14F84F5-5641-4EBC-8102-ADAEDE0EF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7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ECB40C-51F1-4C0F-BDE5-D01527CF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1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03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0581" y="1654376"/>
            <a:ext cx="8361583" cy="36317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วันนี้เราจะมาติดต่อ</a:t>
            </a:r>
          </a:p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กับ </a:t>
            </a:r>
            <a:r>
              <a:rPr lang="en-US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Server </a:t>
            </a:r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กัน</a:t>
            </a:r>
          </a:p>
        </p:txBody>
      </p:sp>
    </p:spTree>
    <p:extLst>
      <p:ext uri="{BB962C8B-B14F-4D97-AF65-F5344CB8AC3E}">
        <p14:creationId xmlns:p14="http://schemas.microsoft.com/office/powerpoint/2010/main" val="377335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03E91D2-A40E-4E46-A482-47208C36A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533" y="311728"/>
            <a:ext cx="3506932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87ABD9-6950-4579-83AB-EA79B49B6B63}"/>
              </a:ext>
            </a:extLst>
          </p:cNvPr>
          <p:cNvSpPr/>
          <p:nvPr/>
        </p:nvSpPr>
        <p:spPr>
          <a:xfrm>
            <a:off x="856510" y="769518"/>
            <a:ext cx="10389735" cy="5401479"/>
          </a:xfrm>
          <a:prstGeom prst="rect">
            <a:avLst/>
          </a:prstGeom>
          <a:solidFill>
            <a:srgbClr val="000000">
              <a:alpha val="89804"/>
            </a:srgbClr>
          </a:solidFill>
        </p:spPr>
        <p:txBody>
          <a:bodyPr wrap="none" anchor="ctr">
            <a:spAutoFit/>
          </a:bodyPr>
          <a:lstStyle/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ทุกครั้งที่เรา </a:t>
            </a:r>
            <a:r>
              <a:rPr lang="en-US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Login</a:t>
            </a:r>
          </a:p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แอพมันรู้ได้อย่างไรว่า</a:t>
            </a:r>
          </a:p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รหัสของเราคืออะไร</a:t>
            </a:r>
            <a:r>
              <a:rPr lang="en-US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  <a:endParaRPr lang="th-TH" sz="115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723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5D8D5EEB-779C-4435-AC9A-881200F7E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34" y="1527334"/>
            <a:ext cx="3803333" cy="380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23E22A5-4063-4F85-AEE0-48EBD61CD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06" y="1299862"/>
            <a:ext cx="2395282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Image result for server symbol png">
            <a:extLst>
              <a:ext uri="{FF2B5EF4-FFF2-40B4-BE49-F238E27FC236}">
                <a16:creationId xmlns:a16="http://schemas.microsoft.com/office/drawing/2014/main" id="{36E69714-8219-4EAE-B3A8-C5A7014FE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90" y="1894989"/>
            <a:ext cx="3068022" cy="3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8CACA-85A1-4E8B-8AF5-6C288C321191}"/>
              </a:ext>
            </a:extLst>
          </p:cNvPr>
          <p:cNvCxnSpPr/>
          <p:nvPr/>
        </p:nvCxnSpPr>
        <p:spPr>
          <a:xfrm>
            <a:off x="3812677" y="3472873"/>
            <a:ext cx="4492752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0ABC89-F0E8-4CE9-9CF7-6F1D18BF2FE5}"/>
              </a:ext>
            </a:extLst>
          </p:cNvPr>
          <p:cNvSpPr txBox="1"/>
          <p:nvPr/>
        </p:nvSpPr>
        <p:spPr>
          <a:xfrm>
            <a:off x="8813061" y="5146001"/>
            <a:ext cx="188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server</a:t>
            </a:r>
            <a:endParaRPr lang="th-TH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9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Image result for application programming interface logo">
            <a:extLst>
              <a:ext uri="{FF2B5EF4-FFF2-40B4-BE49-F238E27FC236}">
                <a16:creationId xmlns:a16="http://schemas.microsoft.com/office/drawing/2014/main" id="{9D4DBAEB-995D-45E6-AD24-9350CD826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601" y="2487598"/>
            <a:ext cx="44767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A3F3E54-8F3B-41A9-B889-12D65F390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06" y="1299862"/>
            <a:ext cx="2395282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Image result for server symbol png">
            <a:extLst>
              <a:ext uri="{FF2B5EF4-FFF2-40B4-BE49-F238E27FC236}">
                <a16:creationId xmlns:a16="http://schemas.microsoft.com/office/drawing/2014/main" id="{19B94C4A-1188-43AE-81AB-9F2B2C03C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90" y="1894989"/>
            <a:ext cx="3068022" cy="3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0D6872-D252-4D36-AF83-34A3E27F4A6C}"/>
              </a:ext>
            </a:extLst>
          </p:cNvPr>
          <p:cNvCxnSpPr/>
          <p:nvPr/>
        </p:nvCxnSpPr>
        <p:spPr>
          <a:xfrm>
            <a:off x="4371318" y="3472873"/>
            <a:ext cx="3375471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977471-1E2F-4F66-992E-8DCA318A4D15}"/>
              </a:ext>
            </a:extLst>
          </p:cNvPr>
          <p:cNvSpPr txBox="1"/>
          <p:nvPr/>
        </p:nvSpPr>
        <p:spPr>
          <a:xfrm>
            <a:off x="8813061" y="5146001"/>
            <a:ext cx="188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server</a:t>
            </a:r>
            <a:endParaRPr lang="th-TH" sz="36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630CFE-14E8-4E9A-B868-D477EDBE40C6}"/>
              </a:ext>
            </a:extLst>
          </p:cNvPr>
          <p:cNvGrpSpPr/>
          <p:nvPr/>
        </p:nvGrpSpPr>
        <p:grpSpPr>
          <a:xfrm>
            <a:off x="7482193" y="1033590"/>
            <a:ext cx="1881079" cy="1678307"/>
            <a:chOff x="7482193" y="1033590"/>
            <a:chExt cx="1881079" cy="1678307"/>
          </a:xfrm>
        </p:grpSpPr>
        <p:pic>
          <p:nvPicPr>
            <p:cNvPr id="2050" name="Picture 2" descr="Image result for database symbol png">
              <a:extLst>
                <a:ext uri="{FF2B5EF4-FFF2-40B4-BE49-F238E27FC236}">
                  <a16:creationId xmlns:a16="http://schemas.microsoft.com/office/drawing/2014/main" id="{AA464A4E-64D2-4C70-ABF6-DA92D657B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8239" y="1033590"/>
              <a:ext cx="1228989" cy="1356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5E631A-C60E-472D-9372-9235DB96EC6A}"/>
                </a:ext>
              </a:extLst>
            </p:cNvPr>
            <p:cNvSpPr txBox="1"/>
            <p:nvPr/>
          </p:nvSpPr>
          <p:spPr>
            <a:xfrm>
              <a:off x="7482193" y="2250232"/>
              <a:ext cx="1881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information</a:t>
              </a:r>
              <a:endParaRPr lang="th-TH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BD70AD-F267-46D7-8C68-7F4F50CF23FA}"/>
              </a:ext>
            </a:extLst>
          </p:cNvPr>
          <p:cNvGrpSpPr/>
          <p:nvPr/>
        </p:nvGrpSpPr>
        <p:grpSpPr>
          <a:xfrm>
            <a:off x="9768888" y="1724036"/>
            <a:ext cx="1881079" cy="1948308"/>
            <a:chOff x="9768888" y="1724036"/>
            <a:chExt cx="1881079" cy="1948308"/>
          </a:xfrm>
        </p:grpSpPr>
        <p:pic>
          <p:nvPicPr>
            <p:cNvPr id="2054" name="Picture 6" descr="Image result for jpg file">
              <a:extLst>
                <a:ext uri="{FF2B5EF4-FFF2-40B4-BE49-F238E27FC236}">
                  <a16:creationId xmlns:a16="http://schemas.microsoft.com/office/drawing/2014/main" id="{0B601252-5D8B-4C38-B24D-EFBDE680C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2401" y="1724036"/>
              <a:ext cx="1514054" cy="1514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CA1B25-BCCF-4595-A24D-36DC53E82088}"/>
                </a:ext>
              </a:extLst>
            </p:cNvPr>
            <p:cNvSpPr txBox="1"/>
            <p:nvPr/>
          </p:nvSpPr>
          <p:spPr>
            <a:xfrm>
              <a:off x="9768888" y="3210679"/>
              <a:ext cx="1881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picture</a:t>
              </a:r>
              <a:endParaRPr lang="th-TH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66B1A5-0A9C-4B57-96C4-E6C6D6397285}"/>
              </a:ext>
            </a:extLst>
          </p:cNvPr>
          <p:cNvGrpSpPr/>
          <p:nvPr/>
        </p:nvGrpSpPr>
        <p:grpSpPr>
          <a:xfrm>
            <a:off x="7847956" y="3238090"/>
            <a:ext cx="1881079" cy="1907911"/>
            <a:chOff x="7847956" y="3238090"/>
            <a:chExt cx="1881079" cy="1907911"/>
          </a:xfrm>
        </p:grpSpPr>
        <p:pic>
          <p:nvPicPr>
            <p:cNvPr id="2056" name="Picture 8" descr="Image result for mp3 file">
              <a:extLst>
                <a:ext uri="{FF2B5EF4-FFF2-40B4-BE49-F238E27FC236}">
                  <a16:creationId xmlns:a16="http://schemas.microsoft.com/office/drawing/2014/main" id="{95BC31BC-69E0-4B52-A98F-EDD631990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2179" y="3238090"/>
              <a:ext cx="1412635" cy="1412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0E0EFD-C600-4D45-9F0A-528215F6CBC7}"/>
                </a:ext>
              </a:extLst>
            </p:cNvPr>
            <p:cNvSpPr txBox="1"/>
            <p:nvPr/>
          </p:nvSpPr>
          <p:spPr>
            <a:xfrm>
              <a:off x="7847956" y="4684336"/>
              <a:ext cx="1881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music</a:t>
              </a:r>
              <a:endParaRPr lang="th-TH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882A25-75C5-4CD4-893B-2D1E2B3E3537}"/>
              </a:ext>
            </a:extLst>
          </p:cNvPr>
          <p:cNvGrpSpPr/>
          <p:nvPr/>
        </p:nvGrpSpPr>
        <p:grpSpPr>
          <a:xfrm>
            <a:off x="9871594" y="4195916"/>
            <a:ext cx="1881079" cy="1665454"/>
            <a:chOff x="9871594" y="4195916"/>
            <a:chExt cx="1881079" cy="1665454"/>
          </a:xfrm>
        </p:grpSpPr>
        <p:pic>
          <p:nvPicPr>
            <p:cNvPr id="2058" name="Picture 10" descr="Image result for youtube logo">
              <a:extLst>
                <a:ext uri="{FF2B5EF4-FFF2-40B4-BE49-F238E27FC236}">
                  <a16:creationId xmlns:a16="http://schemas.microsoft.com/office/drawing/2014/main" id="{65419036-4D04-4C3C-BD28-8C69BFF2D6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7011" y="4195916"/>
              <a:ext cx="1790247" cy="1006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27DFDE-ED12-4D68-ABAB-EA951B86C4AE}"/>
                </a:ext>
              </a:extLst>
            </p:cNvPr>
            <p:cNvSpPr txBox="1"/>
            <p:nvPr/>
          </p:nvSpPr>
          <p:spPr>
            <a:xfrm>
              <a:off x="9871594" y="5276595"/>
              <a:ext cx="18810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video</a:t>
              </a:r>
              <a:endParaRPr lang="th-TH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6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11421</TotalTime>
  <Words>313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Consolas</vt:lpstr>
      <vt:lpstr>Cordia New</vt:lpstr>
      <vt:lpstr>Quark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ชนม์ชนก เมืองเรืองวิทย์</cp:lastModifiedBy>
  <cp:revision>444</cp:revision>
  <dcterms:created xsi:type="dcterms:W3CDTF">2017-02-21T15:11:35Z</dcterms:created>
  <dcterms:modified xsi:type="dcterms:W3CDTF">2017-07-14T19:08:57Z</dcterms:modified>
</cp:coreProperties>
</file>