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526" r:id="rId4"/>
    <p:sldId id="587" r:id="rId5"/>
    <p:sldId id="589" r:id="rId6"/>
    <p:sldId id="588" r:id="rId7"/>
    <p:sldId id="591" r:id="rId8"/>
    <p:sldId id="590" r:id="rId9"/>
    <p:sldId id="593" r:id="rId10"/>
    <p:sldId id="594" r:id="rId11"/>
    <p:sldId id="595" r:id="rId12"/>
    <p:sldId id="592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6" r:id="rId22"/>
    <p:sldId id="607" r:id="rId23"/>
    <p:sldId id="605" r:id="rId24"/>
    <p:sldId id="608" r:id="rId25"/>
    <p:sldId id="609" r:id="rId26"/>
    <p:sldId id="610" r:id="rId27"/>
    <p:sldId id="6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EDEFF0"/>
    <a:srgbClr val="404040"/>
    <a:srgbClr val="D1D2D4"/>
    <a:srgbClr val="EBDAD4"/>
    <a:srgbClr val="F7EFE3"/>
    <a:srgbClr val="00CDFF"/>
    <a:srgbClr val="FF33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2639" autoAdjust="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2. Problems</a:t>
            </a:r>
          </a:p>
        </p:txBody>
      </p:sp>
    </p:spTree>
    <p:extLst>
      <p:ext uri="{BB962C8B-B14F-4D97-AF65-F5344CB8AC3E}">
        <p14:creationId xmlns:p14="http://schemas.microsoft.com/office/powerpoint/2010/main" val="53908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985398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Problems: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คือปัญหาใหญ่ๆ 3 อันดับแรกที่เกิดขึ้นในปัจุบัน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ที่ผลิตภัณฑ์ของเราจะเข้าไปแก้ไข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54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72891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1. ราคา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ราคาเป็นสิ่งสำคัญ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ที่นักท่องเที่ยวตัดสินใจว่าจะพักที่ใด</a:t>
            </a:r>
          </a:p>
        </p:txBody>
      </p:sp>
    </p:spTree>
    <p:extLst>
      <p:ext uri="{BB962C8B-B14F-4D97-AF65-F5344CB8AC3E}">
        <p14:creationId xmlns:p14="http://schemas.microsoft.com/office/powerpoint/2010/main" val="154232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1038938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2. โรงแรม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ถ้าคุณพักโรงแรม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คุณจะไม่ได้ไปสัมผัสกับเมืองและวัฒนธรรมท้องถิ่น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844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1031564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3. ตัวเลือกที่มีในปัจจุบัน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มันไม่ง่ายเลย ที่คุณจะสามารถไปพักกับคนท้องถิ่น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หรือช่วยให้คุณเป็นผู้ให้เช่าเสียเอง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014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3. Solution</a:t>
            </a:r>
          </a:p>
        </p:txBody>
      </p:sp>
    </p:spTree>
    <p:extLst>
      <p:ext uri="{BB962C8B-B14F-4D97-AF65-F5344CB8AC3E}">
        <p14:creationId xmlns:p14="http://schemas.microsoft.com/office/powerpoint/2010/main" val="421897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986680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Solution: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คือวิธีแก้ปัญหาของผลิตภัณฑ์ของเรา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หรือสิ่งที่ช่วยอธิบายให้เข้าใจว่าเรากำลังทำอะไร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1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4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4. Customers</a:t>
            </a:r>
          </a:p>
        </p:txBody>
      </p:sp>
    </p:spTree>
    <p:extLst>
      <p:ext uri="{BB962C8B-B14F-4D97-AF65-F5344CB8AC3E}">
        <p14:creationId xmlns:p14="http://schemas.microsoft.com/office/powerpoint/2010/main" val="3938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8.5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2618" y="5285030"/>
            <a:ext cx="2527958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906530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Customers: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คือกลุ่มลูกค้าเป้าหมาย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ที่เราคาดหวังว่าเขาจะมาใช้ผลิตภัณฑ์ของเรา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82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5. Market Size</a:t>
            </a:r>
          </a:p>
        </p:txBody>
      </p:sp>
    </p:spTree>
    <p:extLst>
      <p:ext uri="{BB962C8B-B14F-4D97-AF65-F5344CB8AC3E}">
        <p14:creationId xmlns:p14="http://schemas.microsoft.com/office/powerpoint/2010/main" val="8956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609493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Market Size: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คือขนาดของลูกค้าหรือตลาด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ที่ผลิตภัณฑ์ของเราจะเข้าไป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5687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7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elephan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05" y="1029371"/>
            <a:ext cx="8030403" cy="54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t Allowed&quot; Symbol 4"/>
          <p:cNvSpPr/>
          <p:nvPr/>
        </p:nvSpPr>
        <p:spPr>
          <a:xfrm>
            <a:off x="2943388" y="609600"/>
            <a:ext cx="5526156" cy="5526156"/>
          </a:xfrm>
          <a:prstGeom prst="noSmoking">
            <a:avLst>
              <a:gd name="adj" fmla="val 75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สรุป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504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2" y="846571"/>
            <a:ext cx="10515600" cy="54156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แนะนำตัว</a:t>
            </a:r>
          </a:p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ปัญหา</a:t>
            </a:r>
          </a:p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วิธีแก้ปัญหา</a:t>
            </a:r>
          </a:p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กลุ่มลูกค้าเป้าหมาย</a:t>
            </a:r>
          </a:p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ขนาดของตลาด</a:t>
            </a:r>
          </a:p>
        </p:txBody>
      </p:sp>
    </p:spTree>
    <p:extLst>
      <p:ext uri="{BB962C8B-B14F-4D97-AF65-F5344CB8AC3E}">
        <p14:creationId xmlns:p14="http://schemas.microsoft.com/office/powerpoint/2010/main" val="5955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พรีเซนท์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วันอาทิตย์ที่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 </a:t>
            </a:r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มิ.ย.</a:t>
            </a:r>
          </a:p>
        </p:txBody>
      </p:sp>
    </p:spTree>
    <p:extLst>
      <p:ext uri="{BB962C8B-B14F-4D97-AF65-F5344CB8AC3E}">
        <p14:creationId xmlns:p14="http://schemas.microsoft.com/office/powerpoint/2010/main" val="249703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Pitching</a:t>
            </a:r>
          </a:p>
        </p:txBody>
      </p:sp>
    </p:spTree>
    <p:extLst>
      <p:ext uri="{BB962C8B-B14F-4D97-AF65-F5344CB8AC3E}">
        <p14:creationId xmlns:p14="http://schemas.microsoft.com/office/powerpoint/2010/main" val="4101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806663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Pitching: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คือการนำเสนอไอเดียของเราให้กับผู้อื่น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เพื่อชักชวนให้เขาซื้อสินค้าหรือบริการ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หรือตัดสินร่วมลงทุนกับเรา 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25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ต้องพูดอะไรบ้าง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43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1.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377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950452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Introduction: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คือการแนะนำตัวเองหรือชื่อผลิตภัณฑ์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พร้อมทั้งคำอธิบายสั้นๆ เกี่ยวกับสินค้าของเรา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338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1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899477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en-US" sz="54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AirBnB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แทนที่จะจองโรงแรม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คุณก็สามารถจองห้องพักของคนท้องถิ่นได้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509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244</Words>
  <Application>Microsoft Office PowerPoint</Application>
  <PresentationFormat>Widescreen</PresentationFormat>
  <Paragraphs>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Aharoni</vt:lpstr>
      <vt:lpstr>Arial</vt:lpstr>
      <vt:lpstr>Calibri</vt:lpstr>
      <vt:lpstr>Calibri Light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286</cp:revision>
  <dcterms:created xsi:type="dcterms:W3CDTF">2017-02-21T15:11:35Z</dcterms:created>
  <dcterms:modified xsi:type="dcterms:W3CDTF">2017-05-21T04:20:36Z</dcterms:modified>
</cp:coreProperties>
</file>