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323" r:id="rId5"/>
    <p:sldId id="325" r:id="rId6"/>
    <p:sldId id="324" r:id="rId7"/>
    <p:sldId id="290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07" r:id="rId18"/>
    <p:sldId id="335" r:id="rId19"/>
    <p:sldId id="336" r:id="rId20"/>
    <p:sldId id="337" r:id="rId21"/>
    <p:sldId id="339" r:id="rId22"/>
    <p:sldId id="338" r:id="rId23"/>
    <p:sldId id="340" r:id="rId24"/>
    <p:sldId id="342" r:id="rId25"/>
    <p:sldId id="341" r:id="rId26"/>
    <p:sldId id="345" r:id="rId27"/>
    <p:sldId id="343" r:id="rId28"/>
    <p:sldId id="346" r:id="rId29"/>
    <p:sldId id="344" r:id="rId30"/>
    <p:sldId id="347" r:id="rId31"/>
    <p:sldId id="34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000000"/>
    <a:srgbClr val="0D0D0D"/>
    <a:srgbClr val="777777"/>
    <a:srgbClr val="F52323"/>
    <a:srgbClr val="EAEAEA"/>
    <a:srgbClr val="212F3C"/>
    <a:srgbClr val="22303D"/>
    <a:srgbClr val="768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639" autoAdjust="0"/>
  </p:normalViewPr>
  <p:slideViewPr>
    <p:cSldViewPr snapToGrid="0">
      <p:cViewPr varScale="1">
        <p:scale>
          <a:sx n="62" d="100"/>
          <a:sy n="62" d="100"/>
        </p:scale>
        <p:origin x="3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5301" y="2796064"/>
            <a:ext cx="8925154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My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Moonlight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How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old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are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old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How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tall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are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170.5</a:t>
            </a: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cm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tall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5301" y="1106254"/>
            <a:ext cx="43813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myself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()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5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6176" y="2473338"/>
            <a:ext cx="11577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1950" y="2791427"/>
            <a:ext cx="808426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8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8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sz="8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7047" y="2126938"/>
            <a:ext cx="10800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7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7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7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7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7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0459" y="3729640"/>
            <a:ext cx="4636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Parameter: </a:t>
            </a:r>
            <a:r>
              <a:rPr lang="th-TH" sz="4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พารามิเตอร์</a:t>
            </a:r>
            <a:endParaRPr lang="en-US" sz="4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911788" y="3367608"/>
            <a:ext cx="3402106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6624" y="2407455"/>
            <a:ext cx="10799436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'Hi, '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962990" y="1872734"/>
            <a:ext cx="1056090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จงสร้างฟังก์ชันชื่อ </a:t>
            </a:r>
            <a:r>
              <a:rPr lang="en-US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              </a:t>
            </a:r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ขึ้นมา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โดยมีพารามิเตอร์ </a:t>
            </a:r>
            <a:r>
              <a:rPr lang="en-US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 </a:t>
            </a:r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ตัวเพื่อรับค่า อายุ และส่วนสูง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โดยอ้างอิงจากโค้ดที่แล้ว</a:t>
            </a:r>
            <a:endParaRPr lang="th-TH" sz="54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45788" y="1780044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DCDCAA"/>
                </a:solidFill>
                <a:latin typeface="Consolas" panose="020B0609020204030204" pitchFamily="49" charset="0"/>
              </a:rPr>
              <a:t>myselfV2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9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962990" y="1872734"/>
            <a:ext cx="67088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แล้วให้แสดงผลในรูปแบบต่อไปนี้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5301" y="2796064"/>
            <a:ext cx="8925154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My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ln>
                  <a:solidFill>
                    <a:schemeClr val="accent6"/>
                  </a:solidFill>
                </a:ln>
                <a:solidFill>
                  <a:srgbClr val="9CDCFE"/>
                </a:solidFill>
                <a:latin typeface="Consolas" panose="020B0609020204030204" pitchFamily="49" charset="0"/>
              </a:rPr>
              <a:t>Moonlight</a:t>
            </a:r>
            <a:endParaRPr lang="en-US" sz="3600" dirty="0">
              <a:ln>
                <a:solidFill>
                  <a:schemeClr val="accent6"/>
                </a:solidFill>
              </a:ln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How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old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are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ln>
                  <a:solidFill>
                    <a:schemeClr val="accent6"/>
                  </a:solidFill>
                </a:ln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old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How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tall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are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ln>
                  <a:solidFill>
                    <a:schemeClr val="accent6"/>
                  </a:solidFill>
                </a:ln>
                <a:solidFill>
                  <a:srgbClr val="B5CEA8"/>
                </a:solidFill>
                <a:latin typeface="Consolas" panose="020B0609020204030204" pitchFamily="49" charset="0"/>
              </a:rPr>
              <a:t>170.5</a:t>
            </a: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cm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tall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6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3199" y="2581835"/>
            <a:ext cx="6684804" cy="1586752"/>
            <a:chOff x="2568388" y="2581835"/>
            <a:chExt cx="6684804" cy="1586752"/>
          </a:xfrm>
        </p:grpSpPr>
        <p:sp>
          <p:nvSpPr>
            <p:cNvPr id="4" name="Rectangle 3"/>
            <p:cNvSpPr/>
            <p:nvPr/>
          </p:nvSpPr>
          <p:spPr>
            <a:xfrm>
              <a:off x="4020669" y="2695142"/>
              <a:ext cx="523252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b="1" dirty="0" err="1" smtClean="0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eak</a:t>
              </a:r>
              <a:r>
                <a:rPr lang="en-US" sz="8800" b="1" dirty="0" smtClean="0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 15 </a:t>
              </a:r>
              <a:r>
                <a:rPr lang="th-TH" sz="8800" b="1" dirty="0" smtClean="0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นาที</a:t>
              </a:r>
              <a:endParaRPr lang="en-US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568388" y="2581835"/>
              <a:ext cx="1452282" cy="1586752"/>
              <a:chOff x="1344706" y="2689412"/>
              <a:chExt cx="1452282" cy="158675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344706" y="2689412"/>
                <a:ext cx="1452282" cy="14522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 dirty="0">
                  <a:latin typeface="Quark" panose="02000000000000000000" pitchFamily="50" charset="-34"/>
                  <a:cs typeface="Quark" panose="02000000000000000000" pitchFamily="50" charset="-34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80781" y="2829614"/>
                <a:ext cx="1180131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800" b="1" dirty="0">
                    <a:solidFill>
                      <a:schemeClr val="bg1"/>
                    </a:solidFill>
                    <a:latin typeface="Quark" panose="02000000000000000000" pitchFamily="50" charset="-34"/>
                    <a:cs typeface="Quark" panose="02000000000000000000" pitchFamily="50" charset="-34"/>
                  </a:rPr>
                  <a:t>Br</a:t>
                </a:r>
                <a:endParaRPr lang="en-US" sz="8000" dirty="0">
                  <a:latin typeface="Quark" panose="02000000000000000000" pitchFamily="50" charset="-34"/>
                  <a:cs typeface="Quark" panose="02000000000000000000" pitchFamily="50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7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36296" y="2773687"/>
            <a:ext cx="74687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6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ฟังก์ชันสำหรับการคำนวณ</a:t>
            </a:r>
            <a:r>
              <a:rPr lang="en-US" sz="66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 </a:t>
            </a:r>
            <a:endParaRPr lang="en-US" sz="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62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6870" y="1770546"/>
            <a:ext cx="8925154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th-TH" sz="5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7448" y="2601542"/>
            <a:ext cx="24737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8060" y="2601542"/>
            <a:ext cx="2532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0.21381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2990" y="1872734"/>
            <a:ext cx="920316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return:</a:t>
            </a:r>
            <a:endParaRPr lang="en-US" sz="5400" b="1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คือการส่งค่ากลับมายังผู้เรียกใช้งานฟังก์ชัน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 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37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chemeClr val="bg1"/>
                </a:solidFill>
                <a:cs typeface="Aharoni" panose="02010803020104030203" pitchFamily="2" charset="-79"/>
              </a:rPr>
              <a:t>Episode 4.0</a:t>
            </a:r>
            <a:endParaRPr lang="en-US" sz="24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99644" y="5285030"/>
            <a:ext cx="2030932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Function</a:t>
            </a:r>
            <a:endParaRPr lang="en-US" sz="2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12442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</a:t>
            </a:r>
            <a:r>
              <a:rPr lang="en-US" sz="54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 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2990" y="2796064"/>
            <a:ext cx="694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2990" y="3704095"/>
            <a:ext cx="39052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4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6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5726" y="727055"/>
            <a:ext cx="9817669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 </a:t>
            </a:r>
            <a:r>
              <a:rPr lang="en-US" sz="4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substract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800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5726" y="727055"/>
            <a:ext cx="9817669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multiply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divide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800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620" y="1870055"/>
            <a:ext cx="1187938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AA"/>
                </a:solidFill>
                <a:latin typeface="Consolas" panose="020B0609020204030204" pitchFamily="49" charset="0"/>
              </a:rPr>
              <a:t>complex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54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return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962990" y="1872734"/>
            <a:ext cx="109648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จงสร้างฟังก์ชันเพื่อใช้ในการคำนวณทางคณิตศาสตร์</a:t>
            </a:r>
          </a:p>
        </p:txBody>
      </p:sp>
    </p:spTree>
    <p:extLst>
      <p:ext uri="{BB962C8B-B14F-4D97-AF65-F5344CB8AC3E}">
        <p14:creationId xmlns:p14="http://schemas.microsoft.com/office/powerpoint/2010/main" val="44938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580639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พื้นที่ </a:t>
            </a:r>
            <a:r>
              <a:rPr lang="en-US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4 </a:t>
            </a:r>
            <a:r>
              <a:rPr lang="th-TH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เหลี่ยม</a:t>
            </a:r>
            <a:r>
              <a:rPr lang="en-US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  <a:endParaRPr lang="en-US" sz="8800" b="1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5920" y="2529840"/>
            <a:ext cx="2316480" cy="1965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93025" y="2789545"/>
            <a:ext cx="529824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= </a:t>
            </a:r>
            <a:r>
              <a:rPr lang="th-TH" sz="88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กว้าง </a:t>
            </a:r>
            <a:r>
              <a:rPr lang="en-US" sz="88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x </a:t>
            </a:r>
            <a:r>
              <a:rPr lang="th-TH" sz="88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ยาว</a:t>
            </a:r>
            <a:endParaRPr lang="en-US" sz="8800" b="0" dirty="0">
              <a:solidFill>
                <a:schemeClr val="bg1"/>
              </a:solidFill>
              <a:effectLst/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562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7722" y="2400776"/>
            <a:ext cx="10799436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rectangle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lenght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0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return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lenght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546900" y="2469505"/>
            <a:ext cx="6799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</a:t>
            </a:r>
          </a:p>
          <a:p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</a:t>
            </a:r>
            <a:endParaRPr lang="en-US" sz="66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5350" y="333494"/>
            <a:ext cx="580639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พื้นที่ 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</a:t>
            </a:r>
            <a:r>
              <a:rPr lang="en-US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เหลี่ยม</a:t>
            </a:r>
            <a:r>
              <a:rPr lang="en-US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  <a:endParaRPr lang="en-US" sz="8800" b="1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3025" y="2789545"/>
            <a:ext cx="639630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=    x </a:t>
            </a:r>
            <a:r>
              <a:rPr lang="th-TH" sz="88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สูง </a:t>
            </a:r>
            <a:r>
              <a:rPr lang="en-US" sz="88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x </a:t>
            </a:r>
            <a:r>
              <a:rPr lang="th-TH" sz="88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ฐาน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1276608" y="2270760"/>
            <a:ext cx="2421941" cy="208788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617179" y="3437870"/>
            <a:ext cx="53943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7722" y="2400776"/>
            <a:ext cx="9817669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triangle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base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base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70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6201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พื้นที่วงกลม</a:t>
            </a:r>
            <a:r>
              <a:rPr lang="en-US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  <a:endParaRPr lang="en-US" sz="8800" b="1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3025" y="2789545"/>
            <a:ext cx="335540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= </a:t>
            </a:r>
            <a:r>
              <a:rPr lang="el-GR" sz="115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π</a:t>
            </a:r>
            <a:r>
              <a:rPr lang="en-US" sz="8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en-US" sz="88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x r</a:t>
            </a:r>
            <a:endParaRPr lang="th-TH" sz="88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00200" y="2450991"/>
            <a:ext cx="2123658" cy="21236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97739" y="3180918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</a:t>
            </a:r>
            <a:endParaRPr lang="en-US" sz="3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8916" y="4734103"/>
            <a:ext cx="21595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.PI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908699" y="4281244"/>
            <a:ext cx="0" cy="408334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4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23538" y="493099"/>
            <a:ext cx="771246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Function</a:t>
            </a:r>
            <a:r>
              <a:rPr lang="en-US" sz="9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 </a:t>
            </a:r>
            <a:r>
              <a:rPr lang="th-TH" sz="9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ฟังก์ชัน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42705" y="2550476"/>
            <a:ext cx="8925154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h-TH" sz="5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</a:t>
            </a:r>
            <a:r>
              <a:rPr lang="en-US" sz="5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7722" y="2400776"/>
            <a:ext cx="9817669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square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.PI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24635" y="2873228"/>
            <a:ext cx="7826188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39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การบ้าน</a:t>
            </a:r>
            <a:endParaRPr lang="en-US" sz="239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37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744787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ฟังก์ชัน</a:t>
            </a:r>
            <a:r>
              <a:rPr lang="en-US" sz="54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  <a:endParaRPr lang="en-US" sz="5400" b="1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คือชุดคำสั่งที่</a:t>
            </a:r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ทำใช้สำหรับการทำงาน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หรือใช้สำหรับการคำนวณ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ค่า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 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25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9462" y="2550469"/>
            <a:ext cx="8925154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        {</a:t>
            </a:r>
          </a:p>
          <a:p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42705" y="2550476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5335753" y="2550476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8728801" y="2550476"/>
            <a:ext cx="947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5400" dirty="0"/>
          </a:p>
        </p:txBody>
      </p:sp>
      <p:sp>
        <p:nvSpPr>
          <p:cNvPr id="8" name="Rectangle 7"/>
          <p:cNvSpPr/>
          <p:nvPr/>
        </p:nvSpPr>
        <p:spPr>
          <a:xfrm>
            <a:off x="3068081" y="3381472"/>
            <a:ext cx="71785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5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837915" y="493099"/>
            <a:ext cx="8483706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6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ส่วนประกอบของ </a:t>
            </a:r>
            <a:r>
              <a:rPr lang="en-US" sz="6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Function</a:t>
            </a:r>
            <a:endParaRPr lang="en-US" sz="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610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837915" y="493099"/>
            <a:ext cx="8483706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6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วิธีเรียกใช้งาน </a:t>
            </a:r>
            <a:r>
              <a:rPr lang="en-US" sz="66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Function</a:t>
            </a:r>
            <a:endParaRPr lang="en-US" sz="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94164" y="2007207"/>
            <a:ext cx="51443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5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6176" y="3428075"/>
            <a:ext cx="11577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94163" y="3719619"/>
            <a:ext cx="947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Hi</a:t>
            </a:r>
            <a:endParaRPr 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89681" y="4616246"/>
            <a:ext cx="701132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72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เปิด </a:t>
            </a:r>
            <a:r>
              <a:rPr lang="en-US" sz="72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VS Code </a:t>
            </a:r>
            <a:r>
              <a:rPr lang="th-TH" sz="72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ครับ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2" name="Picture 6" descr="Image result for vs code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49" y="724256"/>
            <a:ext cx="3891990" cy="389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6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962990" y="1872734"/>
            <a:ext cx="869180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จงสร้างฟังก์ชันชื่อ </a:t>
            </a:r>
            <a:r>
              <a:rPr lang="en-US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myself </a:t>
            </a:r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ขึ้นมา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เพื่อแสดงชื่อ อายุ และส่วนสูง ของตนเอง</a:t>
            </a:r>
          </a:p>
          <a:p>
            <a:r>
              <a:rPr lang="th-TH" sz="5400" dirty="0" smtClean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โดยอ้างอิงจากโค้ดเมื่อตอนที่แล้ว</a:t>
            </a:r>
            <a:endParaRPr lang="th-TH" sz="5400" dirty="0" smtClean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0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5564" y="1326844"/>
            <a:ext cx="99403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'Moonlight'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170.3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'What is your name?'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'My name is 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'How old are you?'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'I am 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 year old'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'How tall are you?'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'I am 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 cm tall</a:t>
            </a:r>
            <a:r>
              <a:rPr 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5564" y="241228"/>
            <a:ext cx="3709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from previous episode</a:t>
            </a:r>
          </a:p>
        </p:txBody>
      </p:sp>
    </p:spTree>
    <p:extLst>
      <p:ext uri="{BB962C8B-B14F-4D97-AF65-F5344CB8AC3E}">
        <p14:creationId xmlns:p14="http://schemas.microsoft.com/office/powerpoint/2010/main" val="335039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420</Words>
  <Application>Microsoft Office PowerPoint</Application>
  <PresentationFormat>Widescreen</PresentationFormat>
  <Paragraphs>114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Aharoni</vt:lpstr>
      <vt:lpstr>Arial</vt:lpstr>
      <vt:lpstr>Calibri</vt:lpstr>
      <vt:lpstr>Calibri Light</vt:lpstr>
      <vt:lpstr>Consolas</vt:lpstr>
      <vt:lpstr>Cordia New</vt:lpstr>
      <vt:lpstr>Quark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Chonchanok Meuangruengwit</cp:lastModifiedBy>
  <cp:revision>139</cp:revision>
  <dcterms:created xsi:type="dcterms:W3CDTF">2017-02-21T15:11:35Z</dcterms:created>
  <dcterms:modified xsi:type="dcterms:W3CDTF">2017-04-23T04:07:33Z</dcterms:modified>
</cp:coreProperties>
</file>