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90" r:id="rId5"/>
    <p:sldId id="260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FF3300"/>
    <a:srgbClr val="FF6600"/>
    <a:srgbClr val="0D0D0D"/>
    <a:srgbClr val="777777"/>
    <a:srgbClr val="F52323"/>
    <a:srgbClr val="EAEAEA"/>
    <a:srgbClr val="212F3C"/>
    <a:srgbClr val="223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639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“Hello” + “world!” 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จะได้ผลลัพธ์เป็นอย่างไร?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en-US" sz="4000" dirty="0" err="1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Helloworld</a:t>
            </a: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en-US" sz="4000" dirty="0" err="1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Helloworld</a:t>
            </a: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!‘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‘Hello </a:t>
            </a:r>
            <a:r>
              <a:rPr lang="en-US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world</a:t>
            </a: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!‘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NaN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</a:t>
            </a: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2904564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“Hello123” - 123 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จะได้ผลลัพธ์เป็นอย่างไร?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‘Hello‘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123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‘Hello123‘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NaN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</a:t>
            </a: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4262712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– ‘1’ จะได้ผลลัพธ์เป็นอย่างไร?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</a:t>
            </a: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4262715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cs typeface="Aharoni" panose="02010803020104030203" pitchFamily="2" charset="-79"/>
              </a:rPr>
              <a:t>Episode </a:t>
            </a:r>
            <a:r>
              <a:rPr lang="en-US" sz="2400" dirty="0" smtClean="0">
                <a:solidFill>
                  <a:schemeClr val="bg1"/>
                </a:solidFill>
                <a:cs typeface="Aharoni" panose="02010803020104030203" pitchFamily="2" charset="-79"/>
              </a:rPr>
              <a:t>2.0</a:t>
            </a:r>
            <a:endParaRPr lang="en-US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Homework</a:t>
            </a:r>
            <a:endParaRPr lang="en-US" sz="2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671" y="-116990"/>
            <a:ext cx="14022593" cy="7011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2801" y="824177"/>
            <a:ext cx="6373934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PEMDAS </a:t>
            </a:r>
            <a:r>
              <a:rPr lang="th-TH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คืออะไร</a:t>
            </a:r>
            <a:r>
              <a:rPr lang="en-US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แบรนด์ของใช้สำหรับ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เด็ก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ลำดับการทำงานของเครื่องหมายทาง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คณิตศาสตร์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มาตรฐานของระบบสนามบินทั่ว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โลก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ชื่อตัวแปรในระบบของ </a:t>
            </a: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Node.js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026" name="Picture 2" descr="Image result for correct check mar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2918011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เครื่องหมายทางคณิตศาสตร์ใดที่อยู่ในลำดับความสำคัญเดียวกัน?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บวก กับ 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คูณ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ลบ กับ หาร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บวก กับ 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หาร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บวก กับ ลบ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4289605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ในภาษา </a:t>
            </a:r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 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เครื่องหมาย * : ดอกจันทน์ แทนเครื่องหมายใดในทางคณิตศาสตร์?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บวก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ลบ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คูณ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6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3617255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ในภาษา </a:t>
            </a:r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 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เครื่องหมาย / : </a:t>
            </a:r>
            <a:r>
              <a:rPr lang="th-TH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ทับ</a:t>
            </a:r>
          </a:p>
          <a:p>
            <a:pPr algn="ctr"/>
            <a:r>
              <a:rPr lang="th-TH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แทน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เครื่องหมายใดในทางคณิตศาสตร์?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บวก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ลบ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คูณ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4289605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7 + 3 * 5 – 1 = 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49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19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21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30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3590361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String(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สตริง) ในภาษา </a:t>
            </a:r>
            <a:r>
              <a:rPr lang="en-US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 </a:t>
            </a:r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คืออะไร?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ชนิดข้อมูลตัวอักษร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ชนิดข้อมูลเลขจำนวนเต็ม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ชนิดข้อมูลเลขจำนวนทศนิยม</a:t>
            </a:r>
            <a:endParaRPr lang="en-US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ชนิดข้อมูลแบบตรรกะ</a:t>
            </a:r>
            <a:endParaRPr lang="th-TH" sz="40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2232214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3730" y="824177"/>
            <a:ext cx="933207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"1" + 1 จะได้ผลลัพธ์เป็นอย่างไร</a:t>
            </a:r>
            <a:r>
              <a:rPr lang="th-TH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0711" y="2305800"/>
            <a:ext cx="8690578" cy="39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11‘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</a:t>
            </a: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22‘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40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</a:t>
            </a: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มีข้อใดถูก</a:t>
            </a:r>
            <a:endParaRPr lang="en-US" sz="4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4" name="Picture 2" descr="Image result for correct che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3576914"/>
            <a:ext cx="618565" cy="6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264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Chonchanok Meuangruengwit</cp:lastModifiedBy>
  <cp:revision>108</cp:revision>
  <dcterms:created xsi:type="dcterms:W3CDTF">2017-02-21T15:11:35Z</dcterms:created>
  <dcterms:modified xsi:type="dcterms:W3CDTF">2017-04-19T16:37:07Z</dcterms:modified>
</cp:coreProperties>
</file>