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90" r:id="rId5"/>
    <p:sldId id="307" r:id="rId6"/>
    <p:sldId id="306" r:id="rId7"/>
    <p:sldId id="309" r:id="rId8"/>
    <p:sldId id="310" r:id="rId9"/>
    <p:sldId id="311" r:id="rId10"/>
    <p:sldId id="260" r:id="rId11"/>
    <p:sldId id="302" r:id="rId12"/>
    <p:sldId id="319" r:id="rId13"/>
    <p:sldId id="320" r:id="rId14"/>
    <p:sldId id="321" r:id="rId15"/>
    <p:sldId id="304" r:id="rId16"/>
    <p:sldId id="301" r:id="rId17"/>
    <p:sldId id="305" r:id="rId18"/>
    <p:sldId id="312" r:id="rId19"/>
    <p:sldId id="313" r:id="rId20"/>
    <p:sldId id="314" r:id="rId21"/>
    <p:sldId id="315" r:id="rId22"/>
    <p:sldId id="316" r:id="rId23"/>
    <p:sldId id="317" r:id="rId24"/>
    <p:sldId id="322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000000"/>
    <a:srgbClr val="0D0D0D"/>
    <a:srgbClr val="777777"/>
    <a:srgbClr val="F52323"/>
    <a:srgbClr val="EAEAEA"/>
    <a:srgbClr val="212F3C"/>
    <a:srgbClr val="22303D"/>
    <a:srgbClr val="76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639" autoAdjust="0"/>
  </p:normalViewPr>
  <p:slideViewPr>
    <p:cSldViewPr snapToGrid="0">
      <p:cViewPr varScale="1">
        <p:scale>
          <a:sx n="62" d="100"/>
          <a:sy n="62" d="100"/>
        </p:scale>
        <p:origin x="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548" y="2020656"/>
            <a:ext cx="107644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'Your Name'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548" y="3289162"/>
            <a:ext cx="107644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'Your Name'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028198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ตัว</a:t>
            </a:r>
            <a:r>
              <a:rPr lang="th-TH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แปร</a:t>
            </a:r>
            <a:r>
              <a:rPr lang="en-US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สิ่งที่ใช้เก็บ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ข้อมูลคอมพิวเตอร์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บน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หน่วยความจำ</a:t>
            </a:r>
            <a:endParaRPr lang="en-US" sz="54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และ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สามารถนำกลับมาใช้ใหม่ได้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32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39103" y="868775"/>
            <a:ext cx="6398351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8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การประกาศตัวแปร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4583" y="2665214"/>
            <a:ext cx="62728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743" y="868775"/>
            <a:ext cx="11335071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8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การกำหนดค่าให้กับตัวแปร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908" y="2665214"/>
            <a:ext cx="89787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9600" dirty="0">
                <a:solidFill>
                  <a:srgbClr val="CE9178"/>
                </a:solidFill>
                <a:latin typeface="Consolas" panose="020B0609020204030204" pitchFamily="49" charset="0"/>
              </a:rPr>
              <a:t>'Nut'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743" y="868775"/>
            <a:ext cx="11335071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การประกาศตัวแปรพร้อมกับการกำหนดค่า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823" y="2665214"/>
            <a:ext cx="116846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9600" dirty="0">
                <a:solidFill>
                  <a:srgbClr val="CE9178"/>
                </a:solidFill>
                <a:latin typeface="Consolas" panose="020B0609020204030204" pitchFamily="49" charset="0"/>
              </a:rPr>
              <a:t>'Nut'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330" y="2219225"/>
            <a:ext cx="10799436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=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3.14159265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Abcdefghij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52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212" y="658923"/>
            <a:ext cx="8552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'Your Name'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6176" y="3239817"/>
            <a:ext cx="1157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89212" y="383601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Your Name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Your 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7117" y="92071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B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960" y="2767876"/>
            <a:ext cx="19202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-9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36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0.25</a:t>
            </a:r>
            <a:endParaRPr lang="en-US" sz="4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6360" y="91981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'3'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'12'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B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960" y="2767876"/>
            <a:ext cx="19202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312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-9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36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0.25</a:t>
            </a:r>
            <a:endParaRPr lang="en-US" sz="4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6360" y="90457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'Ant'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'11'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960" y="2767876"/>
            <a:ext cx="2727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Ant11</a:t>
            </a:r>
          </a:p>
          <a:p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NaN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NaN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NaN</a:t>
            </a:r>
            <a:endParaRPr lang="en-US" sz="4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cs typeface="Aharoni" panose="02010803020104030203" pitchFamily="2" charset="-79"/>
              </a:rPr>
              <a:t>Episode 3.0</a:t>
            </a:r>
            <a:endParaRPr lang="en-US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9644" y="5285030"/>
            <a:ext cx="2030932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Variables: </a:t>
            </a:r>
            <a:r>
              <a:rPr lang="th-TH" sz="2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ตัวแปร</a:t>
            </a:r>
            <a:endParaRPr lang="en-US" sz="2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2990" y="1628894"/>
            <a:ext cx="83776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NaN</a:t>
            </a:r>
            <a:r>
              <a:rPr lang="en-US" sz="72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en-US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Not a Number</a:t>
            </a:r>
          </a:p>
          <a:p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ค่าที่ผิดพลาดทางคณิตศาสตร์</a:t>
            </a:r>
            <a:endParaRPr lang="en-US" sz="72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30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6360" y="89922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B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960" y="3316516"/>
            <a:ext cx="2727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1.6</a:t>
            </a:r>
            <a:endParaRPr lang="en-US" sz="4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4766" y="685272"/>
            <a:ext cx="9817669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'Nut'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'My name is 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6176" y="3239817"/>
            <a:ext cx="1157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34766" y="3855371"/>
            <a:ext cx="4134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My name is Nut</a:t>
            </a:r>
            <a:endParaRPr lang="en-US" sz="4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935063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จงเขียนโปรแกรมประกาศตัวแปรขึ้นมา </a:t>
            </a:r>
            <a:r>
              <a:rPr lang="en-US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 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ตัว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เพื่อเก็บค่าต่อไปนี้</a:t>
            </a:r>
            <a:r>
              <a:rPr lang="en-US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</a:p>
          <a:p>
            <a:pPr marL="914400" indent="-914400">
              <a:buAutoNum type="arabicPeriod"/>
            </a:pP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ชื่อจริง</a:t>
            </a:r>
          </a:p>
          <a:p>
            <a:pPr marL="914400" indent="-914400">
              <a:buAutoNum type="arabicPeriod"/>
            </a:pP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อายุ</a:t>
            </a:r>
          </a:p>
          <a:p>
            <a:pPr marL="914400" indent="-914400">
              <a:buAutoNum type="arabicPeriod"/>
            </a:pP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ส่วนสูง</a:t>
            </a:r>
          </a:p>
        </p:txBody>
      </p:sp>
    </p:spTree>
    <p:extLst>
      <p:ext uri="{BB962C8B-B14F-4D97-AF65-F5344CB8AC3E}">
        <p14:creationId xmlns:p14="http://schemas.microsoft.com/office/powerpoint/2010/main" val="12315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67088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แล้วให้แสดงผลในรูปแบบต่อไปนี้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301" y="2796064"/>
            <a:ext cx="8925154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Moonlight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How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old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old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How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tall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170.5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cm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tall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5564" y="627600"/>
            <a:ext cx="99403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'Moonlight'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170.3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'What is your name?'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'My name is 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'How old are you?'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'I am 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 year old'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'How tall are you?'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'I am 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 cm tall</a:t>
            </a:r>
            <a:r>
              <a:rPr lang="en-US" sz="3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Variables: </a:t>
            </a:r>
            <a:r>
              <a:rPr lang="th-TH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ตัวแปร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7811" y="2913521"/>
            <a:ext cx="89384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'Moonlight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822" y="2329934"/>
            <a:ext cx="82958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5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5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5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23134" y="3749356"/>
            <a:ext cx="10304609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คำสั่งในการแสดงผลลัพธ์ใน </a:t>
            </a:r>
            <a:r>
              <a:rPr lang="en-US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Terminal</a:t>
            </a:r>
            <a:endParaRPr lang="th-TH" sz="96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5018" y="1540849"/>
            <a:ext cx="7298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244" y="1684475"/>
            <a:ext cx="8959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7244" y="3485021"/>
            <a:ext cx="6078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6176" y="3239817"/>
            <a:ext cx="1157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922" y="492053"/>
            <a:ext cx="10799436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'Hi everyone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!'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6176" y="3239817"/>
            <a:ext cx="1157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3922" y="385125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2.5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3.142857142857143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Hi everyone!</a:t>
            </a:r>
            <a:endParaRPr lang="en-US" sz="4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8343" y="2530156"/>
            <a:ext cx="1133507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จงแสดงชื่อตัวเองออกมาทาง </a:t>
            </a:r>
            <a:r>
              <a:rPr lang="en-US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Terminal</a:t>
            </a:r>
            <a:endParaRPr lang="th-TH" sz="96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6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320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Chonchanok Meuangruengwit</cp:lastModifiedBy>
  <cp:revision>120</cp:revision>
  <dcterms:created xsi:type="dcterms:W3CDTF">2017-02-21T15:11:35Z</dcterms:created>
  <dcterms:modified xsi:type="dcterms:W3CDTF">2017-04-21T18:17:18Z</dcterms:modified>
</cp:coreProperties>
</file>