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774" r:id="rId4"/>
    <p:sldId id="902" r:id="rId5"/>
    <p:sldId id="903" r:id="rId6"/>
    <p:sldId id="904" r:id="rId7"/>
    <p:sldId id="840" r:id="rId8"/>
    <p:sldId id="905" r:id="rId9"/>
    <p:sldId id="907" r:id="rId10"/>
    <p:sldId id="908" r:id="rId11"/>
    <p:sldId id="909" r:id="rId12"/>
    <p:sldId id="910" r:id="rId13"/>
    <p:sldId id="906" r:id="rId14"/>
    <p:sldId id="912" r:id="rId15"/>
    <p:sldId id="913" r:id="rId16"/>
    <p:sldId id="914" r:id="rId17"/>
    <p:sldId id="915" r:id="rId18"/>
    <p:sldId id="917" r:id="rId19"/>
    <p:sldId id="916" r:id="rId20"/>
    <p:sldId id="918" r:id="rId21"/>
    <p:sldId id="920" r:id="rId22"/>
    <p:sldId id="919" r:id="rId23"/>
    <p:sldId id="921" r:id="rId24"/>
    <p:sldId id="92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CECE"/>
    <a:srgbClr val="FDFDFD"/>
    <a:srgbClr val="EDEDED"/>
    <a:srgbClr val="FFFFFF"/>
    <a:srgbClr val="FEFAF7"/>
    <a:srgbClr val="FFFBF8"/>
    <a:srgbClr val="FFFEFC"/>
    <a:srgbClr val="37C49C"/>
    <a:srgbClr val="FFC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2639" autoAdjust="0"/>
  </p:normalViewPr>
  <p:slideViewPr>
    <p:cSldViewPr snapToGrid="0">
      <p:cViewPr varScale="1">
        <p:scale>
          <a:sx n="83" d="100"/>
          <a:sy n="83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24970E-C9C0-4143-A3E8-84E1365AF9D6}"/>
              </a:ext>
            </a:extLst>
          </p:cNvPr>
          <p:cNvSpPr/>
          <p:nvPr/>
        </p:nvSpPr>
        <p:spPr>
          <a:xfrm>
            <a:off x="4604247" y="4051048"/>
            <a:ext cx="2983509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exp</a:t>
            </a:r>
            <a:r>
              <a:rPr lang="en-US" sz="4400" dirty="0">
                <a:solidFill>
                  <a:schemeClr val="accent4"/>
                </a:solidFill>
                <a:latin typeface="Consolas" panose="020B0609020204030204" pitchFamily="49" charset="0"/>
              </a:rPr>
              <a:t> login</a:t>
            </a:r>
            <a:endParaRPr lang="en-US" sz="44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C14E7-C245-4419-A5B1-A332C05166AD}"/>
              </a:ext>
            </a:extLst>
          </p:cNvPr>
          <p:cNvSpPr/>
          <p:nvPr/>
        </p:nvSpPr>
        <p:spPr>
          <a:xfrm>
            <a:off x="2090207" y="1429377"/>
            <a:ext cx="7922362" cy="212365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ทำการ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login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ด้วยการใส่คำสั่ง</a:t>
            </a:r>
          </a:p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ผ่าน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command line</a:t>
            </a:r>
            <a:endParaRPr lang="th-TH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2092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4260" y="2539233"/>
            <a:ext cx="8714245" cy="186204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เปิดไฟล์ </a:t>
            </a:r>
            <a:r>
              <a:rPr lang="en-US" sz="115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app.json</a:t>
            </a:r>
            <a:endParaRPr lang="th-TH" sz="115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940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036" y="1654376"/>
            <a:ext cx="8316699" cy="36317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เพิ่มข้อมูลของแอพ</a:t>
            </a:r>
          </a:p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ภายใน </a:t>
            </a:r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“expo”</a:t>
            </a:r>
            <a:endParaRPr lang="th-TH" sz="115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89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AD707A-970F-4BFB-979C-1A40E0D6A706}"/>
              </a:ext>
            </a:extLst>
          </p:cNvPr>
          <p:cNvSpPr/>
          <p:nvPr/>
        </p:nvSpPr>
        <p:spPr>
          <a:xfrm>
            <a:off x="1633423" y="1822593"/>
            <a:ext cx="8925154" cy="378565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  "expo"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sdkVersion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"18.0.0"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F9DB4-22A1-4913-9F85-6523D8364164}"/>
              </a:ext>
            </a:extLst>
          </p:cNvPr>
          <p:cNvSpPr/>
          <p:nvPr/>
        </p:nvSpPr>
        <p:spPr>
          <a:xfrm>
            <a:off x="4900320" y="514807"/>
            <a:ext cx="2391360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Before</a:t>
            </a:r>
            <a:endParaRPr lang="th-TH" sz="6600" b="1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087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1F9DB4-22A1-4913-9F85-6523D8364164}"/>
              </a:ext>
            </a:extLst>
          </p:cNvPr>
          <p:cNvSpPr/>
          <p:nvPr/>
        </p:nvSpPr>
        <p:spPr>
          <a:xfrm>
            <a:off x="5141700" y="514807"/>
            <a:ext cx="1908600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After</a:t>
            </a:r>
            <a:endParaRPr lang="th-TH" sz="6600" b="1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3E5FB-0265-4E1C-9792-B6247684D506}"/>
              </a:ext>
            </a:extLst>
          </p:cNvPr>
          <p:cNvSpPr/>
          <p:nvPr/>
        </p:nvSpPr>
        <p:spPr>
          <a:xfrm>
            <a:off x="696282" y="1028343"/>
            <a:ext cx="10799436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"expo"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sdkVersion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"18.0.0"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"name"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"My App"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"description"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"detail"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"icon"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"https://s3.amazonaws.com/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exp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-us-standard/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rnplay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/app-icon.png"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"version"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"2.0.0"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"slug"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"moonlight-app"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"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  "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bundleIdentifier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com.yourcompany.appname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"android"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  "package"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com.yourcompany.appname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2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24970E-C9C0-4143-A3E8-84E1365AF9D6}"/>
              </a:ext>
            </a:extLst>
          </p:cNvPr>
          <p:cNvSpPr/>
          <p:nvPr/>
        </p:nvSpPr>
        <p:spPr>
          <a:xfrm>
            <a:off x="3360319" y="4051048"/>
            <a:ext cx="5471370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exp</a:t>
            </a:r>
            <a:r>
              <a:rPr lang="en-US" sz="44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build:android</a:t>
            </a:r>
            <a:endParaRPr lang="en-US" sz="44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C14E7-C245-4419-A5B1-A332C05166AD}"/>
              </a:ext>
            </a:extLst>
          </p:cNvPr>
          <p:cNvSpPr/>
          <p:nvPr/>
        </p:nvSpPr>
        <p:spPr>
          <a:xfrm>
            <a:off x="1465833" y="1429377"/>
            <a:ext cx="9171101" cy="212365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สร้างไฟล์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APK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ด้วยการพิมพ์คำสั่ง</a:t>
            </a:r>
          </a:p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ผ่าน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command line</a:t>
            </a:r>
            <a:endParaRPr lang="th-TH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691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24970E-C9C0-4143-A3E8-84E1365AF9D6}"/>
              </a:ext>
            </a:extLst>
          </p:cNvPr>
          <p:cNvSpPr/>
          <p:nvPr/>
        </p:nvSpPr>
        <p:spPr>
          <a:xfrm>
            <a:off x="3982285" y="4051048"/>
            <a:ext cx="4227439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exp</a:t>
            </a:r>
            <a:r>
              <a:rPr lang="en-US" sz="44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build:ios</a:t>
            </a:r>
            <a:endParaRPr lang="en-US" sz="44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C14E7-C245-4419-A5B1-A332C05166AD}"/>
              </a:ext>
            </a:extLst>
          </p:cNvPr>
          <p:cNvSpPr/>
          <p:nvPr/>
        </p:nvSpPr>
        <p:spPr>
          <a:xfrm>
            <a:off x="2691334" y="1937208"/>
            <a:ext cx="6720109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ถ้าเป็น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iOS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ก็จะเป็นคำสั่ง</a:t>
            </a:r>
          </a:p>
        </p:txBody>
      </p:sp>
    </p:spTree>
    <p:extLst>
      <p:ext uri="{BB962C8B-B14F-4D97-AF65-F5344CB8AC3E}">
        <p14:creationId xmlns:p14="http://schemas.microsoft.com/office/powerpoint/2010/main" val="304953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E24543-7897-4BF8-98F4-D095B718DF84}"/>
              </a:ext>
            </a:extLst>
          </p:cNvPr>
          <p:cNvSpPr/>
          <p:nvPr/>
        </p:nvSpPr>
        <p:spPr>
          <a:xfrm>
            <a:off x="696282" y="2413338"/>
            <a:ext cx="10799436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Would you like to upload a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keystore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or have us generate one for you?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If you don't know what this means, let us handle it! :)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1) Let Expo handle the process!</a:t>
            </a:r>
          </a:p>
          <a:p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  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I want to upload my own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keystore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C7E686-249E-43DB-A88C-E4AFA30134ED}"/>
              </a:ext>
            </a:extLst>
          </p:cNvPr>
          <p:cNvCxnSpPr/>
          <p:nvPr/>
        </p:nvCxnSpPr>
        <p:spPr>
          <a:xfrm flipH="1">
            <a:off x="5818909" y="3519055"/>
            <a:ext cx="183803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04EB59-9DD2-45A6-939D-D2426BAC0005}"/>
              </a:ext>
            </a:extLst>
          </p:cNvPr>
          <p:cNvSpPr/>
          <p:nvPr/>
        </p:nvSpPr>
        <p:spPr>
          <a:xfrm>
            <a:off x="7656945" y="3228946"/>
            <a:ext cx="2640467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เลือกอันนี้</a:t>
            </a:r>
          </a:p>
        </p:txBody>
      </p:sp>
    </p:spTree>
    <p:extLst>
      <p:ext uri="{BB962C8B-B14F-4D97-AF65-F5344CB8AC3E}">
        <p14:creationId xmlns:p14="http://schemas.microsoft.com/office/powerpoint/2010/main" val="41709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383" y="1654376"/>
            <a:ext cx="10298012" cy="36317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expo</a:t>
            </a:r>
          </a:p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จะสร้างโปรเจ</a:t>
            </a:r>
            <a:r>
              <a:rPr lang="th-TH" sz="115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็ค</a:t>
            </a:r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ให้กับเรา</a:t>
            </a:r>
          </a:p>
        </p:txBody>
      </p:sp>
    </p:spTree>
    <p:extLst>
      <p:ext uri="{BB962C8B-B14F-4D97-AF65-F5344CB8AC3E}">
        <p14:creationId xmlns:p14="http://schemas.microsoft.com/office/powerpoint/2010/main" val="42226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F9C8E9-DB8D-41FD-845F-9E7632F6D552}"/>
              </a:ext>
            </a:extLst>
          </p:cNvPr>
          <p:cNvSpPr/>
          <p:nvPr/>
        </p:nvSpPr>
        <p:spPr>
          <a:xfrm>
            <a:off x="1066418" y="3075059"/>
            <a:ext cx="10059165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https://exp.host/@username/app-name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3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16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16291" y="5285030"/>
            <a:ext cx="2814285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React Native: APK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956" y="1654376"/>
            <a:ext cx="10116873" cy="36317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จากนั้นก็รอจนกว่า</a:t>
            </a:r>
          </a:p>
          <a:p>
            <a:pPr algn="ctr"/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expo </a:t>
            </a:r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จะ </a:t>
            </a:r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build </a:t>
            </a:r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เสร็จ</a:t>
            </a:r>
          </a:p>
        </p:txBody>
      </p:sp>
    </p:spTree>
    <p:extLst>
      <p:ext uri="{BB962C8B-B14F-4D97-AF65-F5344CB8AC3E}">
        <p14:creationId xmlns:p14="http://schemas.microsoft.com/office/powerpoint/2010/main" val="43185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24970E-C9C0-4143-A3E8-84E1365AF9D6}"/>
              </a:ext>
            </a:extLst>
          </p:cNvPr>
          <p:cNvSpPr/>
          <p:nvPr/>
        </p:nvSpPr>
        <p:spPr>
          <a:xfrm>
            <a:off x="3515811" y="4051048"/>
            <a:ext cx="5160387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exp</a:t>
            </a:r>
            <a:r>
              <a:rPr lang="en-US" sz="44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build:status</a:t>
            </a:r>
            <a:endParaRPr lang="en-US" sz="44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C14E7-C245-4419-A5B1-A332C05166AD}"/>
              </a:ext>
            </a:extLst>
          </p:cNvPr>
          <p:cNvSpPr/>
          <p:nvPr/>
        </p:nvSpPr>
        <p:spPr>
          <a:xfrm>
            <a:off x="833451" y="1429377"/>
            <a:ext cx="10435870" cy="212365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สามารถตรวจสอบสถานการณ์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build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ได้</a:t>
            </a:r>
          </a:p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ผ่าน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command line</a:t>
            </a:r>
            <a:endParaRPr lang="th-TH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432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8970F-841F-4B28-940B-6FD995AD0977}"/>
              </a:ext>
            </a:extLst>
          </p:cNvPr>
          <p:cNvSpPr/>
          <p:nvPr/>
        </p:nvSpPr>
        <p:spPr>
          <a:xfrm>
            <a:off x="1494422" y="1424774"/>
            <a:ext cx="92031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Android: Build in progress...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26481F-ABDA-4BC9-BDBB-3ABBA85C5EA0}"/>
              </a:ext>
            </a:extLst>
          </p:cNvPr>
          <p:cNvSpPr/>
          <p:nvPr/>
        </p:nvSpPr>
        <p:spPr>
          <a:xfrm>
            <a:off x="3413493" y="3932264"/>
            <a:ext cx="5275803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ยัง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build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ไม่เสร็จ...</a:t>
            </a:r>
          </a:p>
        </p:txBody>
      </p:sp>
    </p:spTree>
    <p:extLst>
      <p:ext uri="{BB962C8B-B14F-4D97-AF65-F5344CB8AC3E}">
        <p14:creationId xmlns:p14="http://schemas.microsoft.com/office/powerpoint/2010/main" val="357335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26481F-ABDA-4BC9-BDBB-3ABBA85C5EA0}"/>
              </a:ext>
            </a:extLst>
          </p:cNvPr>
          <p:cNvSpPr/>
          <p:nvPr/>
        </p:nvSpPr>
        <p:spPr>
          <a:xfrm>
            <a:off x="2115065" y="3424433"/>
            <a:ext cx="7872669" cy="212365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build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เสร็จแล้ว</a:t>
            </a:r>
            <a:b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</a:b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copy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แล้วไปดาวน์โหลดได้เลย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8E021-201F-43BC-A8EE-406CAF01984A}"/>
              </a:ext>
            </a:extLst>
          </p:cNvPr>
          <p:cNvSpPr/>
          <p:nvPr/>
        </p:nvSpPr>
        <p:spPr>
          <a:xfrm>
            <a:off x="696282" y="1052357"/>
            <a:ext cx="10799436" cy="107721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Android: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APK: https://www.whatever.com/myapp-signed.apk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149" y="1654376"/>
            <a:ext cx="10344499" cy="36317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เปิด </a:t>
            </a:r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link </a:t>
            </a:r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ใน </a:t>
            </a:r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android</a:t>
            </a:r>
          </a:p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แล้วลองติดตั้งแอพ</a:t>
            </a:r>
          </a:p>
        </p:txBody>
      </p:sp>
    </p:spTree>
    <p:extLst>
      <p:ext uri="{BB962C8B-B14F-4D97-AF65-F5344CB8AC3E}">
        <p14:creationId xmlns:p14="http://schemas.microsoft.com/office/powerpoint/2010/main" val="101764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2DCB76-8590-401C-97FB-0141C6CAADD1}"/>
              </a:ext>
            </a:extLst>
          </p:cNvPr>
          <p:cNvGrpSpPr/>
          <p:nvPr/>
        </p:nvGrpSpPr>
        <p:grpSpPr>
          <a:xfrm>
            <a:off x="928752" y="1928588"/>
            <a:ext cx="10544323" cy="2908460"/>
            <a:chOff x="1252024" y="1910115"/>
            <a:chExt cx="10544323" cy="2908460"/>
          </a:xfrm>
        </p:grpSpPr>
        <p:pic>
          <p:nvPicPr>
            <p:cNvPr id="10246" name="Picture 6" descr="Image result for react native png">
              <a:extLst>
                <a:ext uri="{FF2B5EF4-FFF2-40B4-BE49-F238E27FC236}">
                  <a16:creationId xmlns:a16="http://schemas.microsoft.com/office/drawing/2014/main" id="{BDF8CFE7-A6E5-4998-8ABF-E037109E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024" y="1910115"/>
              <a:ext cx="2908460" cy="290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A06276-1747-4FBE-82AA-36E00C283B49}"/>
                </a:ext>
              </a:extLst>
            </p:cNvPr>
            <p:cNvSpPr txBox="1"/>
            <p:nvPr/>
          </p:nvSpPr>
          <p:spPr>
            <a:xfrm>
              <a:off x="4080260" y="2539470"/>
              <a:ext cx="771608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rgbClr val="61DAFB"/>
                  </a:solidFill>
                </a:rPr>
                <a:t>React Native</a:t>
              </a:r>
              <a:endParaRPr lang="th-TH" sz="11500" dirty="0">
                <a:solidFill>
                  <a:srgbClr val="61DA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8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pk logo">
            <a:extLst>
              <a:ext uri="{FF2B5EF4-FFF2-40B4-BE49-F238E27FC236}">
                <a16:creationId xmlns:a16="http://schemas.microsoft.com/office/drawing/2014/main" id="{50D9F881-FBCA-4C3E-8FA5-C299538EC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36576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3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AEA34A-9595-4725-8266-9321C0F48F1E}"/>
              </a:ext>
            </a:extLst>
          </p:cNvPr>
          <p:cNvSpPr/>
          <p:nvPr/>
        </p:nvSpPr>
        <p:spPr>
          <a:xfrm>
            <a:off x="580674" y="1986751"/>
            <a:ext cx="10941458" cy="280076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APK </a:t>
            </a:r>
            <a:r>
              <a:rPr lang="th-TH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คือไฟล์แอพ</a:t>
            </a:r>
          </a:p>
          <a:p>
            <a:pPr algn="ctr"/>
            <a:r>
              <a:rPr lang="th-TH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ขอระบบปฏิบัติการณ์ </a:t>
            </a:r>
            <a:r>
              <a:rPr lang="en-US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Android</a:t>
            </a:r>
            <a:endParaRPr lang="th-TH" sz="8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377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AEA34A-9595-4725-8266-9321C0F48F1E}"/>
              </a:ext>
            </a:extLst>
          </p:cNvPr>
          <p:cNvSpPr/>
          <p:nvPr/>
        </p:nvSpPr>
        <p:spPr>
          <a:xfrm>
            <a:off x="1251055" y="2663859"/>
            <a:ext cx="9600705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1. ลงทะเบียนเว็บ </a:t>
            </a:r>
            <a:r>
              <a:rPr lang="en-US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expo.io</a:t>
            </a:r>
            <a:endParaRPr lang="th-TH" sz="8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82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6B0FE6-F88A-439B-9AB0-28C68D0E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51" y="0"/>
            <a:ext cx="10485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7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6B276-1160-44E3-B87C-01080CEF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51" y="0"/>
            <a:ext cx="10485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24970E-C9C0-4143-A3E8-84E1365AF9D6}"/>
              </a:ext>
            </a:extLst>
          </p:cNvPr>
          <p:cNvSpPr/>
          <p:nvPr/>
        </p:nvSpPr>
        <p:spPr>
          <a:xfrm>
            <a:off x="3204825" y="4051048"/>
            <a:ext cx="5782352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npm</a:t>
            </a:r>
            <a:r>
              <a:rPr lang="en-US" sz="4400" dirty="0">
                <a:solidFill>
                  <a:schemeClr val="accent4"/>
                </a:solidFill>
                <a:latin typeface="Consolas" panose="020B0609020204030204" pitchFamily="49" charset="0"/>
              </a:rPr>
              <a:t> install -g </a:t>
            </a:r>
            <a:r>
              <a:rPr lang="en-US" sz="4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exp</a:t>
            </a:r>
            <a:endParaRPr lang="en-US" sz="44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C14E7-C245-4419-A5B1-A332C05166AD}"/>
              </a:ext>
            </a:extLst>
          </p:cNvPr>
          <p:cNvSpPr/>
          <p:nvPr/>
        </p:nvSpPr>
        <p:spPr>
          <a:xfrm>
            <a:off x="1395299" y="1429377"/>
            <a:ext cx="9312165" cy="212365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พิมพ์คำสั่งลงในโฟลเดอร์แอ</a:t>
            </a:r>
            <a:r>
              <a:rPr lang="th-TH" sz="66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พข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องเรา</a:t>
            </a:r>
          </a:p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ผ่าน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command line</a:t>
            </a:r>
            <a:endParaRPr lang="th-TH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687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12304</TotalTime>
  <Words>317</Words>
  <Application>Microsoft Office PowerPoint</Application>
  <PresentationFormat>Widescreen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470</cp:revision>
  <dcterms:created xsi:type="dcterms:W3CDTF">2017-02-21T15:11:35Z</dcterms:created>
  <dcterms:modified xsi:type="dcterms:W3CDTF">2017-07-28T19:06:55Z</dcterms:modified>
</cp:coreProperties>
</file>