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612" r:id="rId4"/>
    <p:sldId id="622" r:id="rId5"/>
    <p:sldId id="670" r:id="rId6"/>
    <p:sldId id="671" r:id="rId7"/>
    <p:sldId id="669" r:id="rId8"/>
    <p:sldId id="672" r:id="rId9"/>
    <p:sldId id="673" r:id="rId10"/>
    <p:sldId id="674" r:id="rId11"/>
    <p:sldId id="675" r:id="rId12"/>
    <p:sldId id="677" r:id="rId13"/>
    <p:sldId id="678" r:id="rId14"/>
    <p:sldId id="679" r:id="rId15"/>
    <p:sldId id="676" r:id="rId16"/>
    <p:sldId id="680" r:id="rId17"/>
    <p:sldId id="681" r:id="rId18"/>
    <p:sldId id="682" r:id="rId19"/>
    <p:sldId id="684" r:id="rId20"/>
    <p:sldId id="683" r:id="rId21"/>
    <p:sldId id="685" r:id="rId22"/>
    <p:sldId id="686" r:id="rId23"/>
    <p:sldId id="689" r:id="rId24"/>
    <p:sldId id="687" r:id="rId25"/>
    <p:sldId id="688" r:id="rId26"/>
    <p:sldId id="690" r:id="rId27"/>
    <p:sldId id="691" r:id="rId28"/>
    <p:sldId id="693" r:id="rId29"/>
    <p:sldId id="694" r:id="rId30"/>
    <p:sldId id="692" r:id="rId31"/>
    <p:sldId id="697" r:id="rId32"/>
    <p:sldId id="696" r:id="rId33"/>
    <p:sldId id="698" r:id="rId34"/>
    <p:sldId id="701" r:id="rId35"/>
    <p:sldId id="702" r:id="rId36"/>
    <p:sldId id="695" r:id="rId37"/>
    <p:sldId id="704" r:id="rId38"/>
    <p:sldId id="703" r:id="rId39"/>
    <p:sldId id="705" r:id="rId40"/>
    <p:sldId id="706" r:id="rId41"/>
    <p:sldId id="707" r:id="rId42"/>
    <p:sldId id="699" r:id="rId43"/>
    <p:sldId id="700" r:id="rId44"/>
    <p:sldId id="708" r:id="rId45"/>
    <p:sldId id="709" r:id="rId46"/>
    <p:sldId id="710" r:id="rId47"/>
    <p:sldId id="714" r:id="rId48"/>
    <p:sldId id="712" r:id="rId49"/>
    <p:sldId id="71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C0C0C0"/>
    <a:srgbClr val="FFC0CB"/>
    <a:srgbClr val="FF00FF"/>
    <a:srgbClr val="00FFFF"/>
    <a:srgbClr val="EDEFF0"/>
    <a:srgbClr val="000000"/>
    <a:srgbClr val="7F7F7F"/>
    <a:srgbClr val="FF99C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846BF-B33D-46C2-B63D-2B62FA35393E}"/>
              </a:ext>
            </a:extLst>
          </p:cNvPr>
          <p:cNvSpPr/>
          <p:nvPr/>
        </p:nvSpPr>
        <p:spPr>
          <a:xfrm>
            <a:off x="1633423" y="1012958"/>
            <a:ext cx="8925154" cy="483209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400" dirty="0">
                <a:solidFill>
                  <a:srgbClr val="D7BA7D"/>
                </a:solidFill>
                <a:latin typeface="Consolas" panose="020B0609020204030204" pitchFamily="49" charset="0"/>
              </a:rPr>
              <a:t>.red-font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#FF0000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7BA7D"/>
                </a:solidFill>
                <a:latin typeface="Consolas" panose="020B0609020204030204" pitchFamily="49" charset="0"/>
              </a:rPr>
              <a:t>.bold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  font-weight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CEF8A-D95A-4D22-8CE2-4158F545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7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AC04C-8FC4-4319-857D-F3310CA7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024062"/>
            <a:ext cx="373380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08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1446" y="2362262"/>
            <a:ext cx="1439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id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082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C1E566-572B-44C2-B63B-F9DF389476ED}"/>
              </a:ext>
            </a:extLst>
          </p:cNvPr>
          <p:cNvSpPr/>
          <p:nvPr/>
        </p:nvSpPr>
        <p:spPr>
          <a:xfrm>
            <a:off x="1800378" y="2274842"/>
            <a:ext cx="8599763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"my-h1"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 Head Line</a:t>
            </a: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781D-5203-4928-8965-D36D9978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46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846BF-B33D-46C2-B63D-2B62FA35393E}"/>
              </a:ext>
            </a:extLst>
          </p:cNvPr>
          <p:cNvSpPr/>
          <p:nvPr/>
        </p:nvSpPr>
        <p:spPr>
          <a:xfrm>
            <a:off x="1633423" y="2367175"/>
            <a:ext cx="8925154" cy="212365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400" dirty="0">
                <a:solidFill>
                  <a:srgbClr val="D7BA7D"/>
                </a:solidFill>
                <a:latin typeface="Consolas" panose="020B0609020204030204" pitchFamily="49" charset="0"/>
              </a:rPr>
              <a:t>#my-h1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#239B56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CEF8A-D95A-4D22-8CE2-4158F545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0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4FE62-4E15-4C33-9660-CB1A9B2F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7937"/>
            <a:ext cx="4191000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36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2D3ACA-B63C-403E-A998-D1E9F7AC31C2}"/>
              </a:ext>
            </a:extLst>
          </p:cNvPr>
          <p:cNvGrpSpPr/>
          <p:nvPr/>
        </p:nvGrpSpPr>
        <p:grpSpPr>
          <a:xfrm>
            <a:off x="2220925" y="2290614"/>
            <a:ext cx="7754468" cy="2264315"/>
            <a:chOff x="3464540" y="2538173"/>
            <a:chExt cx="5166963" cy="15087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31FD6C-173C-4113-83F0-23453DC7C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540" y="2539498"/>
              <a:ext cx="1507435" cy="15074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9A1A18-742F-434D-8695-CC1F7AC3B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743" y="2538173"/>
              <a:ext cx="1508760" cy="15087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" name="Plus Sign 6">
            <a:extLst>
              <a:ext uri="{FF2B5EF4-FFF2-40B4-BE49-F238E27FC236}">
                <a16:creationId xmlns:a16="http://schemas.microsoft.com/office/drawing/2014/main" id="{CC5D84DD-E38A-4F8B-9930-6E3DBD5A7616}"/>
              </a:ext>
            </a:extLst>
          </p:cNvPr>
          <p:cNvSpPr/>
          <p:nvPr/>
        </p:nvSpPr>
        <p:spPr>
          <a:xfrm>
            <a:off x="5414752" y="2805013"/>
            <a:ext cx="1364824" cy="1364824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926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C87E1C-F91F-4B70-970F-FC3F8333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442912"/>
            <a:ext cx="9267825" cy="597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00EB7-C829-4A85-B150-4E94D4C0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66" y="447633"/>
            <a:ext cx="92678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99C8B4-FD04-4EFB-87A3-ABE91192B52D}"/>
              </a:ext>
            </a:extLst>
          </p:cNvPr>
          <p:cNvSpPr/>
          <p:nvPr/>
        </p:nvSpPr>
        <p:spPr>
          <a:xfrm>
            <a:off x="696282" y="1997840"/>
            <a:ext cx="10799436" cy="286232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buttonClick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60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9DBA0-D9AD-4812-84D0-7DEF654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05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F22A1-3780-42A9-940F-DE2CE21DC0DF}"/>
              </a:ext>
            </a:extLst>
          </p:cNvPr>
          <p:cNvSpPr/>
          <p:nvPr/>
        </p:nvSpPr>
        <p:spPr>
          <a:xfrm>
            <a:off x="1119370" y="1843025"/>
            <a:ext cx="1000305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9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9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AB9BF-08B4-43F5-89E2-41F552EB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54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8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8CA51B-C792-4ABF-9A61-B7471189C112}"/>
              </a:ext>
            </a:extLst>
          </p:cNvPr>
          <p:cNvSpPr/>
          <p:nvPr/>
        </p:nvSpPr>
        <p:spPr>
          <a:xfrm>
            <a:off x="-437659" y="2123684"/>
            <a:ext cx="13067318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954D2-1103-4E44-9484-2EA9EF25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B72877-36BA-4FB9-AC61-954A356EB104}"/>
              </a:ext>
            </a:extLst>
          </p:cNvPr>
          <p:cNvCxnSpPr>
            <a:cxnSpLocks/>
          </p:cNvCxnSpPr>
          <p:nvPr/>
        </p:nvCxnSpPr>
        <p:spPr>
          <a:xfrm>
            <a:off x="1662546" y="2683743"/>
            <a:ext cx="24106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B1A20-8E36-41A0-9575-64C8080B21C7}"/>
              </a:ext>
            </a:extLst>
          </p:cNvPr>
          <p:cNvCxnSpPr/>
          <p:nvPr/>
        </p:nvCxnSpPr>
        <p:spPr>
          <a:xfrm>
            <a:off x="2752434" y="2881745"/>
            <a:ext cx="0" cy="849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8B3FE8-3496-41FC-8806-E2C29E392E92}"/>
              </a:ext>
            </a:extLst>
          </p:cNvPr>
          <p:cNvSpPr txBox="1"/>
          <p:nvPr/>
        </p:nvSpPr>
        <p:spPr>
          <a:xfrm>
            <a:off x="1874332" y="3874076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ชนิดของ </a:t>
            </a:r>
            <a:r>
              <a:rPr lang="en-US" sz="2800" dirty="0">
                <a:solidFill>
                  <a:schemeClr val="bg1"/>
                </a:solidFill>
              </a:rPr>
              <a:t>input</a:t>
            </a:r>
            <a:endParaRPr lang="th-TH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E2A0F-D143-43C4-A795-34EC0AA8615E}"/>
              </a:ext>
            </a:extLst>
          </p:cNvPr>
          <p:cNvCxnSpPr>
            <a:cxnSpLocks/>
          </p:cNvCxnSpPr>
          <p:nvPr/>
        </p:nvCxnSpPr>
        <p:spPr>
          <a:xfrm>
            <a:off x="4354946" y="2683743"/>
            <a:ext cx="24106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775F1A-3790-45CF-A2C0-EDDEBBE60291}"/>
              </a:ext>
            </a:extLst>
          </p:cNvPr>
          <p:cNvCxnSpPr/>
          <p:nvPr/>
        </p:nvCxnSpPr>
        <p:spPr>
          <a:xfrm>
            <a:off x="5444834" y="2890981"/>
            <a:ext cx="0" cy="849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FCEB36-A1CB-4AE9-B59D-268AC58341BE}"/>
              </a:ext>
            </a:extLst>
          </p:cNvPr>
          <p:cNvSpPr txBox="1"/>
          <p:nvPr/>
        </p:nvSpPr>
        <p:spPr>
          <a:xfrm>
            <a:off x="4650089" y="3883312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ค่าของ </a:t>
            </a:r>
            <a:r>
              <a:rPr lang="en-US" sz="2800" dirty="0">
                <a:solidFill>
                  <a:schemeClr val="bg1"/>
                </a:solidFill>
              </a:rPr>
              <a:t>input</a:t>
            </a:r>
            <a:endParaRPr lang="th-TH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8CDE38-73DA-41D8-9326-EAA073BDB5F4}"/>
              </a:ext>
            </a:extLst>
          </p:cNvPr>
          <p:cNvCxnSpPr>
            <a:cxnSpLocks/>
          </p:cNvCxnSpPr>
          <p:nvPr/>
        </p:nvCxnSpPr>
        <p:spPr>
          <a:xfrm>
            <a:off x="7148946" y="2687784"/>
            <a:ext cx="432261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60699-BCF7-47C7-983D-1D3BD5266905}"/>
              </a:ext>
            </a:extLst>
          </p:cNvPr>
          <p:cNvCxnSpPr/>
          <p:nvPr/>
        </p:nvCxnSpPr>
        <p:spPr>
          <a:xfrm>
            <a:off x="9476506" y="2895022"/>
            <a:ext cx="0" cy="849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403BF3-CE59-47F8-B27A-F87417AE3473}"/>
              </a:ext>
            </a:extLst>
          </p:cNvPr>
          <p:cNvSpPr txBox="1"/>
          <p:nvPr/>
        </p:nvSpPr>
        <p:spPr>
          <a:xfrm>
            <a:off x="8175217" y="3887353"/>
            <a:ext cx="269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ชื่อ</a:t>
            </a:r>
            <a:r>
              <a:rPr lang="th-TH" sz="2800" dirty="0" err="1">
                <a:solidFill>
                  <a:schemeClr val="bg1"/>
                </a:solidFill>
              </a:rPr>
              <a:t>ฟั</a:t>
            </a:r>
            <a:r>
              <a:rPr lang="th-TH" sz="2800" dirty="0">
                <a:solidFill>
                  <a:schemeClr val="bg1"/>
                </a:solidFill>
              </a:rPr>
              <a:t>งก</a:t>
            </a:r>
            <a:r>
              <a:rPr lang="th-TH" sz="2800" dirty="0" err="1">
                <a:solidFill>
                  <a:schemeClr val="bg1"/>
                </a:solidFill>
              </a:rPr>
              <a:t>์ชั่น</a:t>
            </a:r>
            <a:r>
              <a:rPr lang="th-TH" sz="2800" dirty="0">
                <a:solidFill>
                  <a:schemeClr val="bg1"/>
                </a:solidFill>
              </a:rPr>
              <a:t>ที่จะเรียกใช้งาน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507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C87E1C-F91F-4B70-970F-FC3F8333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442912"/>
            <a:ext cx="9267825" cy="597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00EB7-C829-4A85-B150-4E94D4C0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66" y="447633"/>
            <a:ext cx="92678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700" y="2362262"/>
            <a:ext cx="736131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Input type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749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B5ABD-569C-4FAE-B06A-27592D57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97" y="2738295"/>
            <a:ext cx="9267825" cy="5972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10CAE0-476C-4471-BCAB-F5CA2280A98D}"/>
              </a:ext>
            </a:extLst>
          </p:cNvPr>
          <p:cNvSpPr/>
          <p:nvPr/>
        </p:nvSpPr>
        <p:spPr>
          <a:xfrm>
            <a:off x="4142585" y="812280"/>
            <a:ext cx="3906840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button</a:t>
            </a:r>
            <a:endParaRPr lang="en-US" sz="8800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B1171-26FB-405C-A9A9-F008070EF894}"/>
              </a:ext>
            </a:extLst>
          </p:cNvPr>
          <p:cNvSpPr/>
          <p:nvPr/>
        </p:nvSpPr>
        <p:spPr>
          <a:xfrm>
            <a:off x="4762947" y="812280"/>
            <a:ext cx="2666115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en-US" sz="8800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2E2B8-22E7-4D6C-95F6-DEFDB64A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97" y="2738295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6E88DD-4CF5-4B71-8C1D-E11388A8D234}"/>
              </a:ext>
            </a:extLst>
          </p:cNvPr>
          <p:cNvSpPr/>
          <p:nvPr/>
        </p:nvSpPr>
        <p:spPr>
          <a:xfrm>
            <a:off x="3522224" y="812280"/>
            <a:ext cx="514756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password</a:t>
            </a:r>
            <a:endParaRPr lang="en-US" sz="8800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7238F-A50B-45F2-89D0-78E9174B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95" y="2738292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609338-7DDF-4704-878B-7E4E794F960B}"/>
              </a:ext>
            </a:extLst>
          </p:cNvPr>
          <p:cNvSpPr/>
          <p:nvPr/>
        </p:nvSpPr>
        <p:spPr>
          <a:xfrm>
            <a:off x="4452767" y="812280"/>
            <a:ext cx="3286477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radio</a:t>
            </a:r>
            <a:endParaRPr lang="en-US" sz="8800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B3C0A-EDFD-44D4-B754-A9ABDCDD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95" y="2738292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5EFFE-59CB-40DE-A005-91807B1E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95" y="2738292"/>
            <a:ext cx="9258300" cy="5962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609338-7DDF-4704-878B-7E4E794F960B}"/>
              </a:ext>
            </a:extLst>
          </p:cNvPr>
          <p:cNvSpPr/>
          <p:nvPr/>
        </p:nvSpPr>
        <p:spPr>
          <a:xfrm>
            <a:off x="3522225" y="812280"/>
            <a:ext cx="514756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checkbox</a:t>
            </a:r>
            <a:endParaRPr lang="en-US" sz="8800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3161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ดูเพิ่มเติมได้ที่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B89409-3314-40A5-9F0D-F7B453065F16}"/>
              </a:ext>
            </a:extLst>
          </p:cNvPr>
          <p:cNvSpPr/>
          <p:nvPr/>
        </p:nvSpPr>
        <p:spPr>
          <a:xfrm>
            <a:off x="-17620" y="3253570"/>
            <a:ext cx="12203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9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https://www.w3schools.com/html/html_form_input_types.asp</a:t>
            </a:r>
            <a:endParaRPr lang="th-TH" sz="39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669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338" y="1115353"/>
            <a:ext cx="11052769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ใช้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JavaScript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อ่านข้อมูล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textbox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837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6" descr="Image result for global png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1" b="10893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0" y="2073704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>
                <a:solidFill>
                  <a:srgbClr val="FFFFFF"/>
                </a:solidFill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F4931-1810-46A7-8A7E-FD00DBD6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47675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9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AB9BF-08B4-43F5-89E2-41F552EB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F2CF77-C717-4488-BB1D-60686FA82C8F}"/>
              </a:ext>
            </a:extLst>
          </p:cNvPr>
          <p:cNvSpPr/>
          <p:nvPr/>
        </p:nvSpPr>
        <p:spPr>
          <a:xfrm>
            <a:off x="156310" y="2151729"/>
            <a:ext cx="11879380" cy="255454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Input anything: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mytextbox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29DBA0-D9AD-4812-84D0-7DEF654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9375D4-20DD-4D17-8DC9-6B92B305EBC1}"/>
              </a:ext>
            </a:extLst>
          </p:cNvPr>
          <p:cNvSpPr/>
          <p:nvPr/>
        </p:nvSpPr>
        <p:spPr>
          <a:xfrm>
            <a:off x="156310" y="1997840"/>
            <a:ext cx="11879380" cy="286232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36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mytextbox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4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78149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จงเขียนเว็บไซต์บวกตัวเลข 2 จำนวน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แล้วแสดงผลลัพธ์ด้วยคำสั่ง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alert();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7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B43DE5-3D92-4E1A-B7B9-A9EB462EF6AF}"/>
              </a:ext>
            </a:extLst>
          </p:cNvPr>
          <p:cNvSpPr/>
          <p:nvPr/>
        </p:nvSpPr>
        <p:spPr>
          <a:xfrm>
            <a:off x="156310" y="2151730"/>
            <a:ext cx="11879380" cy="255454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X: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Y: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"X + Y"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buttonClick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C58AA-1E74-4F75-A9A9-5BC9EA28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970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29DBA0-D9AD-4812-84D0-7DEF654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CC8EE2-32F4-46BA-871E-DA402D8BDEC4}"/>
              </a:ext>
            </a:extLst>
          </p:cNvPr>
          <p:cNvSpPr/>
          <p:nvPr/>
        </p:nvSpPr>
        <p:spPr>
          <a:xfrm>
            <a:off x="156310" y="2151730"/>
            <a:ext cx="11879380" cy="255454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buttonClick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59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D6C0A-53B4-41E9-A650-636E1897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47675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2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791434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จงเขียนเว็บไซต์คำนวณเลข 2 จำนวน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โดยสามารถแสดงได้ทั้ง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ผลบวก ลบ คูณและหารได้</a:t>
            </a:r>
          </a:p>
        </p:txBody>
      </p:sp>
    </p:spTree>
    <p:extLst>
      <p:ext uri="{BB962C8B-B14F-4D97-AF65-F5344CB8AC3E}">
        <p14:creationId xmlns:p14="http://schemas.microsoft.com/office/powerpoint/2010/main" val="25255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3CDA-6E1E-4E60-916E-46DAA5359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47675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5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C58AA-1E74-4F75-A9A9-5BC9EA28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30D050-418C-42E0-8845-CC6050B76263}"/>
              </a:ext>
            </a:extLst>
          </p:cNvPr>
          <p:cNvSpPr/>
          <p:nvPr/>
        </p:nvSpPr>
        <p:spPr>
          <a:xfrm>
            <a:off x="156310" y="2090173"/>
            <a:ext cx="11879380" cy="267765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X: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Y: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h-TH" sz="2800" dirty="0">
                <a:solidFill>
                  <a:srgbClr val="CE9178"/>
                </a:solidFill>
                <a:latin typeface="Consolas" panose="020B0609020204030204" pitchFamily="49" charset="0"/>
              </a:rPr>
              <a:t>บวก"</a:t>
            </a:r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"plus()"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h-TH" sz="2800" dirty="0">
                <a:solidFill>
                  <a:srgbClr val="CE9178"/>
                </a:solidFill>
                <a:latin typeface="Consolas" panose="020B0609020204030204" pitchFamily="49" charset="0"/>
              </a:rPr>
              <a:t>ลบ"</a:t>
            </a:r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"minus()"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h-TH" sz="2800" dirty="0">
                <a:solidFill>
                  <a:srgbClr val="CE9178"/>
                </a:solidFill>
                <a:latin typeface="Consolas" panose="020B0609020204030204" pitchFamily="49" charset="0"/>
              </a:rPr>
              <a:t>คูณ"</a:t>
            </a:r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"multiply()"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h-TH" sz="2800" dirty="0">
                <a:solidFill>
                  <a:srgbClr val="CE9178"/>
                </a:solidFill>
                <a:latin typeface="Consolas" panose="020B0609020204030204" pitchFamily="49" charset="0"/>
              </a:rPr>
              <a:t>หาร"</a:t>
            </a:r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"divide()"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3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6551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29DBA0-D9AD-4812-84D0-7DEF654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749FAC-2B29-4FB4-9ECD-C9367BF844DD}"/>
              </a:ext>
            </a:extLst>
          </p:cNvPr>
          <p:cNvSpPr/>
          <p:nvPr/>
        </p:nvSpPr>
        <p:spPr>
          <a:xfrm>
            <a:off x="156310" y="1012957"/>
            <a:ext cx="11879380" cy="483209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plus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minus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30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5C66B-04B6-4BBF-935B-CF80DB4FA180}"/>
              </a:ext>
            </a:extLst>
          </p:cNvPr>
          <p:cNvSpPr/>
          <p:nvPr/>
        </p:nvSpPr>
        <p:spPr>
          <a:xfrm>
            <a:off x="156310" y="1012957"/>
            <a:ext cx="11879380" cy="483209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divide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xvalue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+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yvalue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0B91-EC78-4C0F-9ECC-0CA6E56A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01389-F2B3-47BC-820F-7BE79BF038FD}"/>
              </a:ext>
            </a:extLst>
          </p:cNvPr>
          <p:cNvSpPr txBox="1"/>
          <p:nvPr/>
        </p:nvSpPr>
        <p:spPr>
          <a:xfrm>
            <a:off x="9947782" y="6068290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>
                    <a:lumMod val="95000"/>
                  </a:schemeClr>
                </a:solidFill>
              </a:rPr>
              <a:t>ต่อ</a:t>
            </a:r>
          </a:p>
        </p:txBody>
      </p:sp>
    </p:spTree>
    <p:extLst>
      <p:ext uri="{BB962C8B-B14F-4D97-AF65-F5344CB8AC3E}">
        <p14:creationId xmlns:p14="http://schemas.microsoft.com/office/powerpoint/2010/main" val="2476320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0912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จงเขียนหน้า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เพื่อรับค่าจากผู้ใช้งาน 2 ค่า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824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921758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โดยกำหนดให้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Username: test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Password: 1234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หากไม่ตรง ให้แสดงว่า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ไม่สำเร็จ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หากตรงกันทั้ง 2 ค่า ให้แสดงคำว่า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สำเร็จ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9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A772F-0D9C-46F6-A3D7-B4B1A822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47675"/>
            <a:ext cx="92583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2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C58AA-1E74-4F75-A9A9-5BC9EA28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FEE83-306E-4148-AAE4-BE6B694968E7}"/>
              </a:ext>
            </a:extLst>
          </p:cNvPr>
          <p:cNvSpPr/>
          <p:nvPr/>
        </p:nvSpPr>
        <p:spPr>
          <a:xfrm>
            <a:off x="696282" y="2736504"/>
            <a:ext cx="10799436" cy="138499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Username: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Password: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"login()"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29DBA0-D9AD-4812-84D0-7DEF654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8760" cy="150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131810-DDD3-4D3B-A717-0DC9C84CA7C9}"/>
              </a:ext>
            </a:extLst>
          </p:cNvPr>
          <p:cNvSpPr/>
          <p:nvPr/>
        </p:nvSpPr>
        <p:spPr>
          <a:xfrm>
            <a:off x="156310" y="1443843"/>
            <a:ext cx="11879380" cy="397031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).value;</a:t>
            </a:r>
          </a:p>
          <a:p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'1234'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sz="2800" dirty="0">
                <a:solidFill>
                  <a:srgbClr val="CE9178"/>
                </a:solidFill>
                <a:latin typeface="Consolas" panose="020B0609020204030204" pitchFamily="49" charset="0"/>
              </a:rPr>
              <a:t>สำเร็จ’</a:t>
            </a:r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}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    alert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th-TH" sz="2800" dirty="0">
                <a:solidFill>
                  <a:srgbClr val="CE9178"/>
                </a:solidFill>
                <a:latin typeface="Consolas" panose="020B0609020204030204" pitchFamily="49" charset="0"/>
              </a:rPr>
              <a:t>ไม่สำเร็จ’</a:t>
            </a:r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th-TH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th-TH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70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290" y="2362262"/>
            <a:ext cx="9296135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ศึกษาเพิ่มเติมได้ที่</a:t>
            </a:r>
          </a:p>
        </p:txBody>
      </p:sp>
    </p:spTree>
    <p:extLst>
      <p:ext uri="{BB962C8B-B14F-4D97-AF65-F5344CB8AC3E}">
        <p14:creationId xmlns:p14="http://schemas.microsoft.com/office/powerpoint/2010/main" val="2247740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41526" y="369760"/>
            <a:ext cx="9332077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www.w3schools.com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4D268-2EC6-4652-AEAD-61DDA0DA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2" y="1902692"/>
            <a:ext cx="1147205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036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74922" y="369760"/>
            <a:ext cx="10265285" cy="1181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www.tutorialspoint.com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17129-2111-4745-ACA1-2023EE02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8" y="1600419"/>
            <a:ext cx="10832523" cy="524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0258" y="2362262"/>
            <a:ext cx="35621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class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948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4866" y="1646533"/>
            <a:ext cx="737616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200" dirty="0">
                <a:solidFill>
                  <a:srgbClr val="D7BA7D"/>
                </a:solidFill>
                <a:latin typeface="Consolas" panose="020B0609020204030204" pitchFamily="49" charset="0"/>
              </a:rPr>
              <a:t>.red-font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0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2525" y="1813085"/>
            <a:ext cx="9946955" cy="31393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6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6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6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6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6600" dirty="0">
                <a:solidFill>
                  <a:srgbClr val="CE9178"/>
                </a:solidFill>
                <a:latin typeface="Consolas" panose="020B0609020204030204" pitchFamily="49" charset="0"/>
              </a:rPr>
              <a:t>"red-font"</a:t>
            </a:r>
            <a:r>
              <a:rPr lang="pt-BR" sz="6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6600" dirty="0">
                <a:solidFill>
                  <a:srgbClr val="D4D4D4"/>
                </a:solidFill>
                <a:latin typeface="Consolas" panose="020B0609020204030204" pitchFamily="49" charset="0"/>
              </a:rPr>
              <a:t>  h1 message</a:t>
            </a:r>
          </a:p>
          <a:p>
            <a:r>
              <a:rPr lang="pt-BR" sz="6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6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6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6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1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349" y="1300433"/>
            <a:ext cx="5816015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multiple</a:t>
            </a:r>
          </a:p>
          <a:p>
            <a:pPr algn="ctr"/>
            <a:r>
              <a:rPr lang="en-US" sz="13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classes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38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C1E566-572B-44C2-B63B-F9DF389476ED}"/>
              </a:ext>
            </a:extLst>
          </p:cNvPr>
          <p:cNvSpPr/>
          <p:nvPr/>
        </p:nvSpPr>
        <p:spPr>
          <a:xfrm>
            <a:off x="1800378" y="797515"/>
            <a:ext cx="8599763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"red-font"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 only red</a:t>
            </a: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"red-font bold"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 red and bold</a:t>
            </a: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781D-5203-4928-8965-D36D9978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26" y="5115741"/>
            <a:ext cx="1507435" cy="150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23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670</Words>
  <Application>Microsoft Office PowerPoint</Application>
  <PresentationFormat>Widescreen</PresentationFormat>
  <Paragraphs>127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345</cp:revision>
  <dcterms:created xsi:type="dcterms:W3CDTF">2017-02-21T15:11:35Z</dcterms:created>
  <dcterms:modified xsi:type="dcterms:W3CDTF">2017-06-11T04:54:28Z</dcterms:modified>
</cp:coreProperties>
</file>