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774" r:id="rId4"/>
    <p:sldId id="840" r:id="rId5"/>
    <p:sldId id="786" r:id="rId6"/>
    <p:sldId id="841" r:id="rId7"/>
    <p:sldId id="838" r:id="rId8"/>
    <p:sldId id="843" r:id="rId9"/>
    <p:sldId id="842" r:id="rId10"/>
    <p:sldId id="844" r:id="rId11"/>
    <p:sldId id="846" r:id="rId12"/>
    <p:sldId id="845" r:id="rId13"/>
    <p:sldId id="848" r:id="rId14"/>
    <p:sldId id="847" r:id="rId15"/>
    <p:sldId id="849" r:id="rId16"/>
    <p:sldId id="850" r:id="rId17"/>
    <p:sldId id="852" r:id="rId18"/>
    <p:sldId id="818" r:id="rId19"/>
    <p:sldId id="817" r:id="rId20"/>
    <p:sldId id="785" r:id="rId21"/>
    <p:sldId id="819" r:id="rId22"/>
    <p:sldId id="820" r:id="rId23"/>
    <p:sldId id="821" r:id="rId24"/>
    <p:sldId id="827" r:id="rId25"/>
    <p:sldId id="828" r:id="rId26"/>
    <p:sldId id="829" r:id="rId27"/>
    <p:sldId id="830" r:id="rId28"/>
    <p:sldId id="824" r:id="rId29"/>
    <p:sldId id="831" r:id="rId30"/>
    <p:sldId id="833" r:id="rId31"/>
    <p:sldId id="834" r:id="rId32"/>
    <p:sldId id="788" r:id="rId33"/>
    <p:sldId id="835" r:id="rId34"/>
    <p:sldId id="836" r:id="rId35"/>
    <p:sldId id="837" r:id="rId36"/>
    <p:sldId id="853" r:id="rId37"/>
    <p:sldId id="854" r:id="rId38"/>
    <p:sldId id="855" r:id="rId39"/>
    <p:sldId id="859" r:id="rId40"/>
    <p:sldId id="860" r:id="rId41"/>
    <p:sldId id="861" r:id="rId42"/>
    <p:sldId id="862" r:id="rId43"/>
    <p:sldId id="863" r:id="rId44"/>
    <p:sldId id="857" r:id="rId45"/>
    <p:sldId id="858" r:id="rId46"/>
    <p:sldId id="86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DFDFD"/>
    <a:srgbClr val="EDEDED"/>
    <a:srgbClr val="FFFFFF"/>
    <a:srgbClr val="FEFAF7"/>
    <a:srgbClr val="FFFBF8"/>
    <a:srgbClr val="FFFEFC"/>
    <a:srgbClr val="37C49C"/>
    <a:srgbClr val="FFC35A"/>
    <a:srgbClr val="C5D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2639" autoAdjust="0"/>
  </p:normalViewPr>
  <p:slideViewPr>
    <p:cSldViewPr snapToGrid="0">
      <p:cViewPr>
        <p:scale>
          <a:sx n="75" d="100"/>
          <a:sy n="75" d="100"/>
        </p:scale>
        <p:origin x="88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25539E-356D-4E14-853F-19CB7E862938}"/>
              </a:ext>
            </a:extLst>
          </p:cNvPr>
          <p:cNvSpPr/>
          <p:nvPr/>
        </p:nvSpPr>
        <p:spPr>
          <a:xfrm>
            <a:off x="1187166" y="3088532"/>
            <a:ext cx="9817669" cy="212365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buttonClick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'Button was clicked'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E005F-5E3E-4296-A3AC-09C99A0F00D5}"/>
              </a:ext>
            </a:extLst>
          </p:cNvPr>
          <p:cNvSpPr/>
          <p:nvPr/>
        </p:nvSpPr>
        <p:spPr>
          <a:xfrm>
            <a:off x="1187166" y="795667"/>
            <a:ext cx="9576084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เพิ่มต่อด้านล่าง 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render()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95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6714" y="2362262"/>
            <a:ext cx="9509334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แต่ปุ่มยังไม่ทำงาน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996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2875A6-041B-4821-875B-7321C012CC15}"/>
              </a:ext>
            </a:extLst>
          </p:cNvPr>
          <p:cNvSpPr/>
          <p:nvPr/>
        </p:nvSpPr>
        <p:spPr>
          <a:xfrm>
            <a:off x="841464" y="1300433"/>
            <a:ext cx="10419840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ตราบใดที่เรายัง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ไม่ผูก</a:t>
            </a:r>
            <a:r>
              <a:rPr lang="th-TH" sz="138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ฟั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งก</a:t>
            </a:r>
            <a:r>
              <a:rPr lang="th-TH" sz="138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์ชั่น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กับปุ่ม</a:t>
            </a:r>
          </a:p>
        </p:txBody>
      </p:sp>
    </p:spTree>
    <p:extLst>
      <p:ext uri="{BB962C8B-B14F-4D97-AF65-F5344CB8AC3E}">
        <p14:creationId xmlns:p14="http://schemas.microsoft.com/office/powerpoint/2010/main" val="310063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D2A6D-8075-4B8C-95F7-2C7EA4D42F35}"/>
              </a:ext>
            </a:extLst>
          </p:cNvPr>
          <p:cNvSpPr/>
          <p:nvPr/>
        </p:nvSpPr>
        <p:spPr>
          <a:xfrm>
            <a:off x="1633423" y="1720843"/>
            <a:ext cx="8925154" cy="34163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5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endParaRPr lang="en-US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"#E0FF4F"</a:t>
            </a:r>
            <a:r>
              <a:rPr lang="en-US" sz="5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3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89773-05CD-48BE-9DC9-481E71AA0494}"/>
              </a:ext>
            </a:extLst>
          </p:cNvPr>
          <p:cNvSpPr/>
          <p:nvPr/>
        </p:nvSpPr>
        <p:spPr>
          <a:xfrm>
            <a:off x="1187166" y="2551838"/>
            <a:ext cx="9817669" cy="175432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"#E0FF4F"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={()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()}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672FC7-E4F5-4341-9F22-871D2148E9DF}"/>
              </a:ext>
            </a:extLst>
          </p:cNvPr>
          <p:cNvCxnSpPr/>
          <p:nvPr/>
        </p:nvCxnSpPr>
        <p:spPr>
          <a:xfrm>
            <a:off x="1798320" y="4306164"/>
            <a:ext cx="166624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020622-1989-4F92-A3D8-F456A186C4BE}"/>
              </a:ext>
            </a:extLst>
          </p:cNvPr>
          <p:cNvSpPr txBox="1"/>
          <p:nvPr/>
        </p:nvSpPr>
        <p:spPr>
          <a:xfrm>
            <a:off x="863969" y="4968240"/>
            <a:ext cx="3534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ทำงานเมื่อมีการกดปุ่ม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7B3834-7EFC-4EC5-AD69-DA47EA10E47B}"/>
              </a:ext>
            </a:extLst>
          </p:cNvPr>
          <p:cNvCxnSpPr>
            <a:stCxn id="7" idx="0"/>
          </p:cNvCxnSpPr>
          <p:nvPr/>
        </p:nvCxnSpPr>
        <p:spPr>
          <a:xfrm flipV="1">
            <a:off x="2631440" y="4460240"/>
            <a:ext cx="0" cy="5080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55FC40-1572-4FD9-A8EE-6DDA17913631}"/>
              </a:ext>
            </a:extLst>
          </p:cNvPr>
          <p:cNvCxnSpPr/>
          <p:nvPr/>
        </p:nvCxnSpPr>
        <p:spPr>
          <a:xfrm>
            <a:off x="5581021" y="4306164"/>
            <a:ext cx="432179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FCF3DB-6080-4C9A-B0CE-B8EF0C539A79}"/>
              </a:ext>
            </a:extLst>
          </p:cNvPr>
          <p:cNvSpPr txBox="1"/>
          <p:nvPr/>
        </p:nvSpPr>
        <p:spPr>
          <a:xfrm>
            <a:off x="5518824" y="4968240"/>
            <a:ext cx="4161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ฟัง</a:t>
            </a:r>
            <a:r>
              <a:rPr lang="th-TH" sz="4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ชั่น</a:t>
            </a:r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ที่ใช้ดักจับเหตุการณ์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9EE03-1CCD-4D65-822F-24E957801779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7599682" y="4460240"/>
            <a:ext cx="1" cy="5080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44A362-B6CA-4C32-A011-EAA45AFE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9B02F0-BA35-4098-9465-F4BF76E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5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2875A6-041B-4821-875B-7321C012CC15}"/>
              </a:ext>
            </a:extLst>
          </p:cNvPr>
          <p:cNvSpPr/>
          <p:nvPr/>
        </p:nvSpPr>
        <p:spPr>
          <a:xfrm>
            <a:off x="1193327" y="1300433"/>
            <a:ext cx="9716121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ก่อนที่เราจะอ่านค่า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ในช่องใส่ข้อความ</a:t>
            </a:r>
          </a:p>
        </p:txBody>
      </p:sp>
    </p:spTree>
    <p:extLst>
      <p:ext uri="{BB962C8B-B14F-4D97-AF65-F5344CB8AC3E}">
        <p14:creationId xmlns:p14="http://schemas.microsoft.com/office/powerpoint/2010/main" val="79135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2875A6-041B-4821-875B-7321C012CC15}"/>
              </a:ext>
            </a:extLst>
          </p:cNvPr>
          <p:cNvSpPr/>
          <p:nvPr/>
        </p:nvSpPr>
        <p:spPr>
          <a:xfrm>
            <a:off x="1458628" y="1300433"/>
            <a:ext cx="9185527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มาทบทวนตัวแปร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ใน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JavaScript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05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31A19-95D8-4BCC-B81A-5D8A8C85E53B}"/>
              </a:ext>
            </a:extLst>
          </p:cNvPr>
          <p:cNvSpPr/>
          <p:nvPr/>
        </p:nvSpPr>
        <p:spPr>
          <a:xfrm>
            <a:off x="422731" y="1720842"/>
            <a:ext cx="11325918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7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 = </a:t>
            </a:r>
            <a:r>
              <a:rPr lang="en-US" sz="7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 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9CDCFE"/>
                </a:solidFill>
                <a:latin typeface="Consolas" panose="020B0609020204030204" pitchFamily="49" charset="0"/>
              </a:rPr>
              <a:t>boolean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6645F3-745E-48B9-BC44-2C90AACC59E4}"/>
              </a:ext>
            </a:extLst>
          </p:cNvPr>
          <p:cNvSpPr/>
          <p:nvPr/>
        </p:nvSpPr>
        <p:spPr>
          <a:xfrm>
            <a:off x="325835" y="2497981"/>
            <a:ext cx="11540340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5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1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1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13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React Native Vol.3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4822" y="2539233"/>
            <a:ext cx="9893093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JavaScript Object</a:t>
            </a:r>
            <a:endParaRPr lang="th-TH" sz="115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787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9222C8-3525-48FC-BACF-CBED2B625E87}"/>
              </a:ext>
            </a:extLst>
          </p:cNvPr>
          <p:cNvSpPr/>
          <p:nvPr/>
        </p:nvSpPr>
        <p:spPr>
          <a:xfrm>
            <a:off x="1040774" y="2705730"/>
            <a:ext cx="10110460" cy="14465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8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800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1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C5D79B-CE8E-49DF-B1FA-8C3EEC276B56}"/>
              </a:ext>
            </a:extLst>
          </p:cNvPr>
          <p:cNvSpPr/>
          <p:nvPr/>
        </p:nvSpPr>
        <p:spPr>
          <a:xfrm>
            <a:off x="2743200" y="889845"/>
            <a:ext cx="6705600" cy="507831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da-DK" sz="5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5400" dirty="0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a-DK" sz="5400" dirty="0">
                <a:solidFill>
                  <a:srgbClr val="CE9178"/>
                </a:solidFill>
                <a:latin typeface="Consolas" panose="020B0609020204030204" pitchFamily="49" charset="0"/>
              </a:rPr>
              <a:t>  duck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5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5400" dirty="0">
                <a:solidFill>
                  <a:srgbClr val="CE9178"/>
                </a:solidFill>
                <a:latin typeface="Consolas" panose="020B0609020204030204" pitchFamily="49" charset="0"/>
              </a:rPr>
              <a:t>  dog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5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5400" dirty="0">
                <a:solidFill>
                  <a:srgbClr val="CE9178"/>
                </a:solidFill>
                <a:latin typeface="Consolas" panose="020B0609020204030204" pitchFamily="49" charset="0"/>
              </a:rPr>
              <a:t>  pig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5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5400" dirty="0">
                <a:solidFill>
                  <a:srgbClr val="CE9178"/>
                </a:solidFill>
                <a:latin typeface="Consolas" panose="020B0609020204030204" pitchFamily="49" charset="0"/>
              </a:rPr>
              <a:t>  elephant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5400" dirty="0">
                <a:solidFill>
                  <a:srgbClr val="B5CEA8"/>
                </a:solidFill>
                <a:latin typeface="Consolas" panose="020B0609020204030204" pitchFamily="49" charset="0"/>
              </a:rPr>
              <a:t>1125</a:t>
            </a:r>
            <a:endParaRPr lang="da-DK" sz="5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8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59048-D6C4-416F-A7B1-6566EC619452}"/>
              </a:ext>
            </a:extLst>
          </p:cNvPr>
          <p:cNvSpPr/>
          <p:nvPr/>
        </p:nvSpPr>
        <p:spPr>
          <a:xfrm>
            <a:off x="591747" y="1720841"/>
            <a:ext cx="4580015" cy="34163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da-DK" sz="3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3600" dirty="0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duck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dog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pig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elephant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1125</a:t>
            </a:r>
            <a:endParaRPr lang="da-DK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E4973-29AA-4279-8CCD-9C9B9D3409AA}"/>
              </a:ext>
            </a:extLst>
          </p:cNvPr>
          <p:cNvSpPr/>
          <p:nvPr/>
        </p:nvSpPr>
        <p:spPr>
          <a:xfrm>
            <a:off x="5136078" y="1413066"/>
            <a:ext cx="6682213" cy="40318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.duck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.dog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.pig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.elephant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1125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6EC83-C327-4CD2-A10D-BD218C7DCABE}"/>
              </a:ext>
            </a:extLst>
          </p:cNvPr>
          <p:cNvCxnSpPr/>
          <p:nvPr/>
        </p:nvCxnSpPr>
        <p:spPr>
          <a:xfrm>
            <a:off x="4959927" y="295562"/>
            <a:ext cx="0" cy="6206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37748-BEA8-47B2-8E55-2387F2717C4F}"/>
              </a:ext>
            </a:extLst>
          </p:cNvPr>
          <p:cNvSpPr/>
          <p:nvPr/>
        </p:nvSpPr>
        <p:spPr>
          <a:xfrm>
            <a:off x="6539777" y="2437732"/>
            <a:ext cx="3657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B5CEA8"/>
                </a:solidFill>
                <a:latin typeface="Consolas" panose="020B0609020204030204" pitchFamily="49" charset="0"/>
              </a:rPr>
              <a:t>120 kg</a:t>
            </a:r>
            <a:endParaRPr lang="en-US" sz="8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83CF-FFEF-4683-96E8-2A47866B04FD}"/>
              </a:ext>
            </a:extLst>
          </p:cNvPr>
          <p:cNvSpPr/>
          <p:nvPr/>
        </p:nvSpPr>
        <p:spPr>
          <a:xfrm>
            <a:off x="0" y="0"/>
            <a:ext cx="4317476" cy="6858000"/>
          </a:xfrm>
          <a:prstGeom prst="rect">
            <a:avLst/>
          </a:prstGeom>
          <a:gradFill flip="none" rotWithShape="1">
            <a:gsLst>
              <a:gs pos="0">
                <a:srgbClr val="FEFAF7"/>
              </a:gs>
              <a:gs pos="100000">
                <a:srgbClr val="FFFFFF"/>
              </a:gs>
            </a:gsLst>
            <a:lin ang="2700000" scaled="1"/>
            <a:tileRect/>
          </a:gradFill>
          <a:ln>
            <a:solidFill>
              <a:srgbClr val="FF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8" name="Picture 4" descr="Image result for piggy bank">
            <a:extLst>
              <a:ext uri="{FF2B5EF4-FFF2-40B4-BE49-F238E27FC236}">
                <a16:creationId xmlns:a16="http://schemas.microsoft.com/office/drawing/2014/main" id="{FBDE1E3E-5206-4C11-A88B-6B879354B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r="29600"/>
          <a:stretch/>
        </p:blipFill>
        <p:spPr bwMode="auto">
          <a:xfrm>
            <a:off x="0" y="1338606"/>
            <a:ext cx="4292784" cy="44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92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C3B6B-B3B3-41D9-9CF1-78B905F19BEB}"/>
              </a:ext>
            </a:extLst>
          </p:cNvPr>
          <p:cNvSpPr/>
          <p:nvPr/>
        </p:nvSpPr>
        <p:spPr>
          <a:xfrm>
            <a:off x="0" y="0"/>
            <a:ext cx="4317476" cy="6858000"/>
          </a:xfrm>
          <a:prstGeom prst="rect">
            <a:avLst/>
          </a:prstGeom>
          <a:gradFill flip="none" rotWithShape="1">
            <a:gsLst>
              <a:gs pos="0">
                <a:srgbClr val="EDEDED"/>
              </a:gs>
              <a:gs pos="100000">
                <a:srgbClr val="FDFDFD"/>
              </a:gs>
            </a:gsLst>
            <a:lin ang="2400000" scaled="0"/>
            <a:tileRect/>
          </a:gradFill>
          <a:ln>
            <a:solidFill>
              <a:srgbClr val="FF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2" descr="Image result for thin pig">
            <a:extLst>
              <a:ext uri="{FF2B5EF4-FFF2-40B4-BE49-F238E27FC236}">
                <a16:creationId xmlns:a16="http://schemas.microsoft.com/office/drawing/2014/main" id="{4FA10E04-B2A1-4167-97E9-C3009D655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12525"/>
          <a:stretch/>
        </p:blipFill>
        <p:spPr bwMode="auto">
          <a:xfrm>
            <a:off x="7358" y="1239203"/>
            <a:ext cx="4302760" cy="4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91CF16-5202-4862-A482-1812210D5D6B}"/>
              </a:ext>
            </a:extLst>
          </p:cNvPr>
          <p:cNvSpPr/>
          <p:nvPr/>
        </p:nvSpPr>
        <p:spPr>
          <a:xfrm>
            <a:off x="6539777" y="2437732"/>
            <a:ext cx="3657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rgbClr val="B5CEA8"/>
                </a:solidFill>
                <a:latin typeface="Consolas" panose="020B0609020204030204" pitchFamily="49" charset="0"/>
              </a:rPr>
              <a:t>80 kg</a:t>
            </a:r>
            <a:endParaRPr lang="en-US" sz="8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59048-D6C4-416F-A7B1-6566EC619452}"/>
              </a:ext>
            </a:extLst>
          </p:cNvPr>
          <p:cNvSpPr/>
          <p:nvPr/>
        </p:nvSpPr>
        <p:spPr>
          <a:xfrm>
            <a:off x="591747" y="1720841"/>
            <a:ext cx="4580015" cy="34163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da-DK" sz="3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3600" dirty="0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duck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dog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pig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a-DK" sz="3600" dirty="0">
                <a:solidFill>
                  <a:srgbClr val="CE9178"/>
                </a:solidFill>
                <a:latin typeface="Consolas" panose="020B0609020204030204" pitchFamily="49" charset="0"/>
              </a:rPr>
              <a:t>  elephant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1125</a:t>
            </a:r>
            <a:endParaRPr lang="da-DK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6EC83-C327-4CD2-A10D-BD218C7DCABE}"/>
              </a:ext>
            </a:extLst>
          </p:cNvPr>
          <p:cNvCxnSpPr/>
          <p:nvPr/>
        </p:nvCxnSpPr>
        <p:spPr>
          <a:xfrm>
            <a:off x="4959927" y="295562"/>
            <a:ext cx="0" cy="6206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8127A2-8992-462C-B0AD-DDB7784AB95D}"/>
              </a:ext>
            </a:extLst>
          </p:cNvPr>
          <p:cNvSpPr/>
          <p:nvPr/>
        </p:nvSpPr>
        <p:spPr>
          <a:xfrm>
            <a:off x="6075315" y="2818388"/>
            <a:ext cx="5160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animal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.pig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13978-6745-48C9-A1CD-8EF3D8EA3BD6}"/>
              </a:ext>
            </a:extLst>
          </p:cNvPr>
          <p:cNvSpPr/>
          <p:nvPr/>
        </p:nvSpPr>
        <p:spPr>
          <a:xfrm>
            <a:off x="2363571" y="3429001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th-TH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53033-4882-4597-A6B5-A26899B8AB62}"/>
              </a:ext>
            </a:extLst>
          </p:cNvPr>
          <p:cNvSpPr/>
          <p:nvPr/>
        </p:nvSpPr>
        <p:spPr>
          <a:xfrm>
            <a:off x="2363571" y="3429001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da-DK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4096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212" y="2539233"/>
            <a:ext cx="8326318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การประยุกต์ใช้งาน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142870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FC40CA-49C4-41B9-BD36-8EB8001B6B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63325-384B-4BCF-A975-0FCC2579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551B0F-7CA0-45A7-96CB-FA7F266606E8}"/>
              </a:ext>
            </a:extLst>
          </p:cNvPr>
          <p:cNvSpPr/>
          <p:nvPr/>
        </p:nvSpPr>
        <p:spPr>
          <a:xfrm>
            <a:off x="518517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8073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CB48E-13E1-4F0F-B70F-EFA7967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A93235-6603-4D9C-9353-1EB71491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C1E72B-6428-4F3D-B89D-87ECD41307DC}"/>
              </a:ext>
            </a:extLst>
          </p:cNvPr>
          <p:cNvSpPr/>
          <p:nvPr/>
        </p:nvSpPr>
        <p:spPr>
          <a:xfrm>
            <a:off x="518517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01111E-DD6B-4588-9984-84292E9C1333}"/>
              </a:ext>
            </a:extLst>
          </p:cNvPr>
          <p:cNvSpPr/>
          <p:nvPr/>
        </p:nvSpPr>
        <p:spPr>
          <a:xfrm>
            <a:off x="518664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2DCB76-8590-401C-97FB-0141C6CAADD1}"/>
              </a:ext>
            </a:extLst>
          </p:cNvPr>
          <p:cNvGrpSpPr/>
          <p:nvPr/>
        </p:nvGrpSpPr>
        <p:grpSpPr>
          <a:xfrm>
            <a:off x="928752" y="1928588"/>
            <a:ext cx="10544323" cy="2908460"/>
            <a:chOff x="1252024" y="1910115"/>
            <a:chExt cx="10544323" cy="2908460"/>
          </a:xfrm>
        </p:grpSpPr>
        <p:pic>
          <p:nvPicPr>
            <p:cNvPr id="10246" name="Picture 6" descr="Image result for react native png">
              <a:extLst>
                <a:ext uri="{FF2B5EF4-FFF2-40B4-BE49-F238E27FC236}">
                  <a16:creationId xmlns:a16="http://schemas.microsoft.com/office/drawing/2014/main" id="{BDF8CFE7-A6E5-4998-8ABF-E037109E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024" y="1910115"/>
              <a:ext cx="2908460" cy="29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06276-1747-4FBE-82AA-36E00C283B49}"/>
                </a:ext>
              </a:extLst>
            </p:cNvPr>
            <p:cNvSpPr txBox="1"/>
            <p:nvPr/>
          </p:nvSpPr>
          <p:spPr>
            <a:xfrm>
              <a:off x="4080260" y="2539470"/>
              <a:ext cx="771608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61DAFB"/>
                  </a:solidFill>
                </a:rPr>
                <a:t>React Native</a:t>
              </a:r>
              <a:endParaRPr lang="th-TH" sz="11500" dirty="0">
                <a:solidFill>
                  <a:srgbClr val="61DA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1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CB48E-13E1-4F0F-B70F-EFA7967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C1A6F08-7340-4355-854E-739E65AA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0" y="311727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FDD33A-12D5-4BAE-8757-EBF90ED68871}"/>
              </a:ext>
            </a:extLst>
          </p:cNvPr>
          <p:cNvSpPr/>
          <p:nvPr/>
        </p:nvSpPr>
        <p:spPr>
          <a:xfrm>
            <a:off x="518517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'peter@gmail.com'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62427-40DB-4C4C-AE0F-B0F44A76F98D}"/>
              </a:ext>
            </a:extLst>
          </p:cNvPr>
          <p:cNvSpPr/>
          <p:nvPr/>
        </p:nvSpPr>
        <p:spPr>
          <a:xfrm>
            <a:off x="518517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CB48E-13E1-4F0F-B70F-EFA7967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15C2FB-F658-4B10-AC3E-1CE09AEEA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0" y="311726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1E926F-9807-4DF5-81CC-819415694D7C}"/>
              </a:ext>
            </a:extLst>
          </p:cNvPr>
          <p:cNvSpPr/>
          <p:nvPr/>
        </p:nvSpPr>
        <p:spPr>
          <a:xfrm>
            <a:off x="518664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'peter@gmail.com'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45E50-D66F-4D51-A1DD-D5F824BBBDC7}"/>
              </a:ext>
            </a:extLst>
          </p:cNvPr>
          <p:cNvSpPr/>
          <p:nvPr/>
        </p:nvSpPr>
        <p:spPr>
          <a:xfrm>
            <a:off x="5185179" y="1843950"/>
            <a:ext cx="737616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'peter@gmail.com'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'peter1234'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5981" y="1300433"/>
            <a:ext cx="9430787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สถานะ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หรือค่าที่เปลี่ยนไป</a:t>
            </a:r>
          </a:p>
        </p:txBody>
      </p:sp>
    </p:spTree>
    <p:extLst>
      <p:ext uri="{BB962C8B-B14F-4D97-AF65-F5344CB8AC3E}">
        <p14:creationId xmlns:p14="http://schemas.microsoft.com/office/powerpoint/2010/main" val="94044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099" y="1300433"/>
            <a:ext cx="10512557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ใน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React Native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เรียกว่า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‘state’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668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99FDC2-BC96-421D-8077-78F49EB7126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20030E-5F70-440C-A88D-A672A022578D}"/>
              </a:ext>
            </a:extLst>
          </p:cNvPr>
          <p:cNvSpPr/>
          <p:nvPr/>
        </p:nvSpPr>
        <p:spPr>
          <a:xfrm>
            <a:off x="4536902" y="1834342"/>
            <a:ext cx="3158836" cy="3158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9EE0A-E3F3-46F8-9ABF-48ACBA74D0DE}"/>
              </a:ext>
            </a:extLst>
          </p:cNvPr>
          <p:cNvSpPr txBox="1"/>
          <p:nvPr/>
        </p:nvSpPr>
        <p:spPr>
          <a:xfrm>
            <a:off x="4929905" y="2752040"/>
            <a:ext cx="23728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</a:rPr>
              <a:t>State</a:t>
            </a:r>
            <a:endParaRPr lang="th-TH" sz="8000" b="1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9A21E-0C82-48DB-9859-6FB14470D7A6}"/>
              </a:ext>
            </a:extLst>
          </p:cNvPr>
          <p:cNvSpPr/>
          <p:nvPr/>
        </p:nvSpPr>
        <p:spPr>
          <a:xfrm>
            <a:off x="1415044" y="137052"/>
            <a:ext cx="2951450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เหตุการณ์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7CDBA-B896-427F-9D4B-C67BF5498B41}"/>
              </a:ext>
            </a:extLst>
          </p:cNvPr>
          <p:cNvSpPr/>
          <p:nvPr/>
        </p:nvSpPr>
        <p:spPr>
          <a:xfrm>
            <a:off x="8029211" y="137051"/>
            <a:ext cx="2600392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7200" dirty="0">
                <a:latin typeface="Quark" panose="02000000000000000000" pitchFamily="50" charset="-34"/>
                <a:cs typeface="Quark" panose="02000000000000000000" pitchFamily="50" charset="-34"/>
              </a:rPr>
              <a:t>แสดงผล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F4015-1E15-49C8-9E4A-39367A61BAB3}"/>
              </a:ext>
            </a:extLst>
          </p:cNvPr>
          <p:cNvSpPr/>
          <p:nvPr/>
        </p:nvSpPr>
        <p:spPr>
          <a:xfrm>
            <a:off x="1957256" y="1558730"/>
            <a:ext cx="114326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กดปุ่ม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329512-C249-4E88-B7EE-8EE4ECA09834}"/>
              </a:ext>
            </a:extLst>
          </p:cNvPr>
          <p:cNvSpPr/>
          <p:nvPr/>
        </p:nvSpPr>
        <p:spPr>
          <a:xfrm>
            <a:off x="413274" y="2647707"/>
            <a:ext cx="2491388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ข้อความเปลี่ยน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D62E0C-D83B-4173-88FA-E6ABFF649C02}"/>
              </a:ext>
            </a:extLst>
          </p:cNvPr>
          <p:cNvSpPr/>
          <p:nvPr/>
        </p:nvSpPr>
        <p:spPr>
          <a:xfrm>
            <a:off x="631174" y="3884096"/>
            <a:ext cx="1745992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ปัดหน้าจอ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84C19-F599-4911-9211-8B80187212F4}"/>
              </a:ext>
            </a:extLst>
          </p:cNvPr>
          <p:cNvSpPr/>
          <p:nvPr/>
        </p:nvSpPr>
        <p:spPr>
          <a:xfrm>
            <a:off x="1887930" y="5106112"/>
            <a:ext cx="848310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ฯลฯ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03E88-4266-4AF8-BB60-5757E6209D81}"/>
              </a:ext>
            </a:extLst>
          </p:cNvPr>
          <p:cNvCxnSpPr>
            <a:cxnSpLocks/>
          </p:cNvCxnSpPr>
          <p:nvPr/>
        </p:nvCxnSpPr>
        <p:spPr>
          <a:xfrm>
            <a:off x="3100518" y="3431793"/>
            <a:ext cx="134598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C76A1B-0060-416E-B586-EE9EB098C928}"/>
              </a:ext>
            </a:extLst>
          </p:cNvPr>
          <p:cNvCxnSpPr>
            <a:cxnSpLocks/>
          </p:cNvCxnSpPr>
          <p:nvPr/>
        </p:nvCxnSpPr>
        <p:spPr>
          <a:xfrm>
            <a:off x="7875718" y="3429000"/>
            <a:ext cx="134598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9FE6B-07C1-4314-99B4-204D218A375A}"/>
              </a:ext>
            </a:extLst>
          </p:cNvPr>
          <p:cNvSpPr/>
          <p:nvPr/>
        </p:nvSpPr>
        <p:spPr>
          <a:xfrm>
            <a:off x="8311340" y="1675304"/>
            <a:ext cx="231826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latin typeface="Quark" panose="02000000000000000000" pitchFamily="50" charset="-34"/>
                <a:cs typeface="Quark" panose="02000000000000000000" pitchFamily="50" charset="-34"/>
              </a:rPr>
              <a:t>แสดงข้อความ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7DEC1-968B-4A6C-AD77-52276623F6D3}"/>
              </a:ext>
            </a:extLst>
          </p:cNvPr>
          <p:cNvSpPr/>
          <p:nvPr/>
        </p:nvSpPr>
        <p:spPr>
          <a:xfrm>
            <a:off x="9972113" y="2993482"/>
            <a:ext cx="143821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latin typeface="Quark" panose="02000000000000000000" pitchFamily="50" charset="-34"/>
                <a:cs typeface="Quark" panose="02000000000000000000" pitchFamily="50" charset="-34"/>
              </a:rPr>
              <a:t>เปลี่ยนสี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C7CAC-2668-4333-8B2B-C7DCFF7D3123}"/>
              </a:ext>
            </a:extLst>
          </p:cNvPr>
          <p:cNvSpPr/>
          <p:nvPr/>
        </p:nvSpPr>
        <p:spPr>
          <a:xfrm>
            <a:off x="8742970" y="4474810"/>
            <a:ext cx="228940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latin typeface="Quark" panose="02000000000000000000" pitchFamily="50" charset="-34"/>
                <a:cs typeface="Quark" panose="02000000000000000000" pitchFamily="50" charset="-34"/>
              </a:rPr>
              <a:t>เปลี่ยนหน้าจอ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939C7A-BE27-488C-99B7-54A4025AF47E}"/>
              </a:ext>
            </a:extLst>
          </p:cNvPr>
          <p:cNvSpPr/>
          <p:nvPr/>
        </p:nvSpPr>
        <p:spPr>
          <a:xfrm>
            <a:off x="8197290" y="5602195"/>
            <a:ext cx="848310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4000" dirty="0">
                <a:latin typeface="Quark" panose="02000000000000000000" pitchFamily="50" charset="-34"/>
                <a:cs typeface="Quark" panose="02000000000000000000" pitchFamily="50" charset="-34"/>
              </a:rPr>
              <a:t>ฯลฯ</a:t>
            </a:r>
          </a:p>
        </p:txBody>
      </p:sp>
    </p:spTree>
    <p:extLst>
      <p:ext uri="{BB962C8B-B14F-4D97-AF65-F5344CB8AC3E}">
        <p14:creationId xmlns:p14="http://schemas.microsoft.com/office/powerpoint/2010/main" val="10974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508" y="2362262"/>
            <a:ext cx="10685746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วิธีการใช้งาน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state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8730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82FC3-BC7F-48FA-9AA0-C3CDC1B972EE}"/>
              </a:ext>
            </a:extLst>
          </p:cNvPr>
          <p:cNvSpPr/>
          <p:nvPr/>
        </p:nvSpPr>
        <p:spPr>
          <a:xfrm>
            <a:off x="2039112" y="2136340"/>
            <a:ext cx="8113776" cy="258532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  super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615C2-26B1-4E5D-B7BD-BAF2F4B8DFF2}"/>
              </a:ext>
            </a:extLst>
          </p:cNvPr>
          <p:cNvSpPr/>
          <p:nvPr/>
        </p:nvSpPr>
        <p:spPr>
          <a:xfrm>
            <a:off x="3325091" y="1536177"/>
            <a:ext cx="5541818" cy="378565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  username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  email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  password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F60AAC-B000-4D33-ABB3-57F295202D8C}"/>
              </a:ext>
            </a:extLst>
          </p:cNvPr>
          <p:cNvSpPr/>
          <p:nvPr/>
        </p:nvSpPr>
        <p:spPr>
          <a:xfrm>
            <a:off x="3048000" y="920624"/>
            <a:ext cx="6096000" cy="501675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  super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.state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    username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‘’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    email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‘’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    password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‘’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68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723" y="1946763"/>
            <a:ext cx="10349308" cy="30469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เราต้องสร้างฟังก์ชัน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มาดักจับการเปลี่ยนข้อความ</a:t>
            </a:r>
          </a:p>
        </p:txBody>
      </p:sp>
    </p:spTree>
    <p:extLst>
      <p:ext uri="{BB962C8B-B14F-4D97-AF65-F5344CB8AC3E}">
        <p14:creationId xmlns:p14="http://schemas.microsoft.com/office/powerpoint/2010/main" val="276251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2823" y="2539233"/>
            <a:ext cx="10237098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ความเดิมจากครั้งที่แล้ว</a:t>
            </a:r>
          </a:p>
        </p:txBody>
      </p:sp>
    </p:spTree>
    <p:extLst>
      <p:ext uri="{BB962C8B-B14F-4D97-AF65-F5344CB8AC3E}">
        <p14:creationId xmlns:p14="http://schemas.microsoft.com/office/powerpoint/2010/main" val="222297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E144E1-FC49-420B-BAD2-8E23ABCA127C}"/>
              </a:ext>
            </a:extLst>
          </p:cNvPr>
          <p:cNvSpPr/>
          <p:nvPr/>
        </p:nvSpPr>
        <p:spPr>
          <a:xfrm>
            <a:off x="2039112" y="1690064"/>
            <a:ext cx="8113776" cy="34778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usernameChange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.state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.username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setState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854" y="1946763"/>
            <a:ext cx="11069057" cy="30469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และเมื่อกดปุ่ม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 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 </a:t>
            </a:r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ออกมา</a:t>
            </a:r>
          </a:p>
        </p:txBody>
      </p:sp>
    </p:spTree>
    <p:extLst>
      <p:ext uri="{BB962C8B-B14F-4D97-AF65-F5344CB8AC3E}">
        <p14:creationId xmlns:p14="http://schemas.microsoft.com/office/powerpoint/2010/main" val="867729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114E65-CBCB-4D39-A0CF-6F4558719118}"/>
              </a:ext>
            </a:extLst>
          </p:cNvPr>
          <p:cNvSpPr/>
          <p:nvPr/>
        </p:nvSpPr>
        <p:spPr>
          <a:xfrm>
            <a:off x="1187166" y="2367172"/>
            <a:ext cx="9817669" cy="212365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buttonClick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  alert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.state.username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19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6B2CDF-98CE-4D61-9B25-0447F521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CE35606-AA6A-4348-B7A5-3A33BE97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6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09122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จงเขียนหน้า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เพื่อรับค่าจากผู้ใช้งาน 2 ค่า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</a:t>
            </a:r>
          </a:p>
          <a:p>
            <a:pPr marL="914400" indent="-914400">
              <a:buAutoNum type="arabicPeriod"/>
            </a:pP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824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921758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โดยกำหนดให้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Username: test</a:t>
            </a:r>
          </a:p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Password: 1234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หากไม่ตรง ให้แสดงว่า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ไม่สำเร็จ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หากตรงกันทั้ง 2 ค่า ให้แสดงคำว่า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สำเร็จ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9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4F84F5-5641-4EBC-8102-ADAEDE0E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7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ECB40C-51F1-4C0F-BDE5-D01527CF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1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03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DDAE6C-F1FE-4319-9D42-E6C5DCA0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90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5756" y="2539233"/>
            <a:ext cx="9671237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วันนี้เราจะมากดปุ่มกัน</a:t>
            </a:r>
          </a:p>
        </p:txBody>
      </p:sp>
    </p:spTree>
    <p:extLst>
      <p:ext uri="{BB962C8B-B14F-4D97-AF65-F5344CB8AC3E}">
        <p14:creationId xmlns:p14="http://schemas.microsoft.com/office/powerpoint/2010/main" val="37733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44A362-B6CA-4C32-A011-EAA45AFE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9B02F0-BA35-4098-9465-F4BF76E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E74B7-A7F9-493A-8510-92E5C5C1187A}"/>
              </a:ext>
            </a:extLst>
          </p:cNvPr>
          <p:cNvSpPr/>
          <p:nvPr/>
        </p:nvSpPr>
        <p:spPr>
          <a:xfrm>
            <a:off x="3757816" y="332342"/>
            <a:ext cx="4605749" cy="186204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เหตุการณ์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30EEF-3D91-498C-9137-1E16FED2C165}"/>
              </a:ext>
            </a:extLst>
          </p:cNvPr>
          <p:cNvSpPr/>
          <p:nvPr/>
        </p:nvSpPr>
        <p:spPr>
          <a:xfrm>
            <a:off x="1547133" y="2109306"/>
            <a:ext cx="162095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กดปุ่ม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2307E-10C6-4FA4-BBD3-4F9083DEEDF3}"/>
              </a:ext>
            </a:extLst>
          </p:cNvPr>
          <p:cNvSpPr/>
          <p:nvPr/>
        </p:nvSpPr>
        <p:spPr>
          <a:xfrm>
            <a:off x="3117874" y="3052620"/>
            <a:ext cx="364555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ข้อความเปลี่ยน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ADC77-024E-46D4-8995-D55F9545D01C}"/>
              </a:ext>
            </a:extLst>
          </p:cNvPr>
          <p:cNvSpPr/>
          <p:nvPr/>
        </p:nvSpPr>
        <p:spPr>
          <a:xfrm>
            <a:off x="6423765" y="4190562"/>
            <a:ext cx="252505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ปัดหน้าจอ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95B77-8768-4D47-89DF-C56ED4364417}"/>
              </a:ext>
            </a:extLst>
          </p:cNvPr>
          <p:cNvSpPr/>
          <p:nvPr/>
        </p:nvSpPr>
        <p:spPr>
          <a:xfrm>
            <a:off x="8723062" y="5206225"/>
            <a:ext cx="1178529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ฯลฯ</a:t>
            </a:r>
          </a:p>
        </p:txBody>
      </p:sp>
    </p:spTree>
    <p:extLst>
      <p:ext uri="{BB962C8B-B14F-4D97-AF65-F5344CB8AC3E}">
        <p14:creationId xmlns:p14="http://schemas.microsoft.com/office/powerpoint/2010/main" val="21093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5533" y="1946763"/>
            <a:ext cx="9911688" cy="304698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เราต้องสร้างฟังก์ชัน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มาดักจับเหตุการณ์เหล่านั้น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27578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11151</TotalTime>
  <Words>620</Words>
  <Application>Microsoft Office PowerPoint</Application>
  <PresentationFormat>Widescreen</PresentationFormat>
  <Paragraphs>158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429</cp:revision>
  <dcterms:created xsi:type="dcterms:W3CDTF">2017-02-21T15:11:35Z</dcterms:created>
  <dcterms:modified xsi:type="dcterms:W3CDTF">2017-07-02T05:29:17Z</dcterms:modified>
</cp:coreProperties>
</file>