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74" r:id="rId4"/>
    <p:sldId id="785" r:id="rId5"/>
    <p:sldId id="788" r:id="rId6"/>
    <p:sldId id="786" r:id="rId7"/>
    <p:sldId id="787" r:id="rId8"/>
    <p:sldId id="776" r:id="rId9"/>
    <p:sldId id="789" r:id="rId10"/>
    <p:sldId id="791" r:id="rId11"/>
    <p:sldId id="792" r:id="rId12"/>
    <p:sldId id="790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3" r:id="rId31"/>
    <p:sldId id="812" r:id="rId32"/>
    <p:sldId id="814" r:id="rId33"/>
    <p:sldId id="815" r:id="rId34"/>
    <p:sldId id="8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49C"/>
    <a:srgbClr val="FFC35A"/>
    <a:srgbClr val="C5D773"/>
    <a:srgbClr val="61DAFB"/>
    <a:srgbClr val="FFD700"/>
    <a:srgbClr val="C0C0C0"/>
    <a:srgbClr val="FFC0CB"/>
    <a:srgbClr val="FF00FF"/>
    <a:srgbClr val="00FFFF"/>
    <a:srgbClr val="ED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B19C9B5-3E98-405D-9B83-E75D763C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7" b="34559"/>
          <a:stretch/>
        </p:blipFill>
        <p:spPr>
          <a:xfrm>
            <a:off x="848118" y="143299"/>
            <a:ext cx="4441751" cy="657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91A72-9854-4B57-B69C-32DAC2B51242}"/>
              </a:ext>
            </a:extLst>
          </p:cNvPr>
          <p:cNvSpPr/>
          <p:nvPr/>
        </p:nvSpPr>
        <p:spPr>
          <a:xfrm>
            <a:off x="5915989" y="1971312"/>
            <a:ext cx="5535490" cy="255454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8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สร้างโฟลเดอร์</a:t>
            </a:r>
          </a:p>
          <a:p>
            <a:pPr algn="ctr"/>
            <a:r>
              <a:rPr lang="th-TH" sz="8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มาเก็บไฟล์รูปภาพ</a:t>
            </a:r>
          </a:p>
        </p:txBody>
      </p:sp>
    </p:spTree>
    <p:extLst>
      <p:ext uri="{BB962C8B-B14F-4D97-AF65-F5344CB8AC3E}">
        <p14:creationId xmlns:p14="http://schemas.microsoft.com/office/powerpoint/2010/main" val="145144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67FCD-5C4F-430B-B14D-E76F94974726}"/>
              </a:ext>
            </a:extLst>
          </p:cNvPr>
          <p:cNvSpPr/>
          <p:nvPr/>
        </p:nvSpPr>
        <p:spPr>
          <a:xfrm>
            <a:off x="1251821" y="3657256"/>
            <a:ext cx="9817669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/logo.png’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.logoImg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476373" y="616542"/>
            <a:ext cx="6962162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เพิ่มรูปภาพในแอ</a:t>
            </a:r>
            <a:r>
              <a:rPr lang="th-TH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พข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องเราด้วย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Image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206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4EFE6B-21E8-492D-BC9A-D1BAB571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8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2351" y="1300433"/>
            <a:ext cx="7318029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ปรับสีพื้นหลัง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ให้เข้ากับโลโก้</a:t>
            </a:r>
          </a:p>
        </p:txBody>
      </p:sp>
    </p:spTree>
    <p:extLst>
      <p:ext uri="{BB962C8B-B14F-4D97-AF65-F5344CB8AC3E}">
        <p14:creationId xmlns:p14="http://schemas.microsoft.com/office/powerpoint/2010/main" val="149112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49D4E-86B2-4B5A-A6A2-47134F05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2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8991" y="1300433"/>
            <a:ext cx="7064755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122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14848" y="616542"/>
            <a:ext cx="688521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เพิ่มช่องให้กรอกข้อความด้วย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E0D8F-4B3F-407F-916B-34A43C9DFB32}"/>
              </a:ext>
            </a:extLst>
          </p:cNvPr>
          <p:cNvSpPr/>
          <p:nvPr/>
        </p:nvSpPr>
        <p:spPr>
          <a:xfrm>
            <a:off x="1706665" y="3310115"/>
            <a:ext cx="8501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1322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F3B04-BC57-4A3B-83D1-A2A1EBCBB0B6}"/>
              </a:ext>
            </a:extLst>
          </p:cNvPr>
          <p:cNvSpPr/>
          <p:nvPr/>
        </p:nvSpPr>
        <p:spPr>
          <a:xfrm>
            <a:off x="6209489" y="1298165"/>
            <a:ext cx="4928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40,</a:t>
            </a:r>
          </a:p>
          <a:p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borderWidth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1AD50B-1F48-47BE-A844-E8CBFBBE4524}"/>
              </a:ext>
            </a:extLst>
          </p:cNvPr>
          <p:cNvGrpSpPr/>
          <p:nvPr/>
        </p:nvGrpSpPr>
        <p:grpSpPr>
          <a:xfrm>
            <a:off x="7127181" y="2968258"/>
            <a:ext cx="1739579" cy="2423965"/>
            <a:chOff x="5108267" y="1800865"/>
            <a:chExt cx="2353047" cy="32787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4D3B42-C801-4D25-82C5-B5F661E82B89}"/>
                </a:ext>
              </a:extLst>
            </p:cNvPr>
            <p:cNvGrpSpPr/>
            <p:nvPr/>
          </p:nvGrpSpPr>
          <p:grpSpPr>
            <a:xfrm>
              <a:off x="5186218" y="1800865"/>
              <a:ext cx="2197144" cy="2197144"/>
              <a:chOff x="5952836" y="2090422"/>
              <a:chExt cx="1885833" cy="18858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05CD65-0271-46C9-B93A-7F16B0FDB777}"/>
                  </a:ext>
                </a:extLst>
              </p:cNvPr>
              <p:cNvSpPr/>
              <p:nvPr/>
            </p:nvSpPr>
            <p:spPr>
              <a:xfrm>
                <a:off x="5952836" y="2090422"/>
                <a:ext cx="1885833" cy="188583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0" name="Picture 4" descr="Image result for painting png">
                <a:extLst>
                  <a:ext uri="{FF2B5EF4-FFF2-40B4-BE49-F238E27FC236}">
                    <a16:creationId xmlns:a16="http://schemas.microsoft.com/office/drawing/2014/main" id="{7428BB38-8C74-46DE-97CD-CDE246476D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1107" y="2090422"/>
                <a:ext cx="1709289" cy="1709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1ADBC4-6867-4F1A-9DBF-8D03C6AC9D83}"/>
                </a:ext>
              </a:extLst>
            </p:cNvPr>
            <p:cNvSpPr txBox="1"/>
            <p:nvPr/>
          </p:nvSpPr>
          <p:spPr>
            <a:xfrm>
              <a:off x="5108267" y="4038862"/>
              <a:ext cx="2353047" cy="10407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style</a:t>
              </a:r>
              <a:endParaRPr lang="th-TH" sz="44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C29130-B49B-4A8C-AE67-1C8D871E1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6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2025" y="1300433"/>
            <a:ext cx="8098692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ปรับแต่งไสต์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ได้ตามต้องการ</a:t>
            </a:r>
          </a:p>
        </p:txBody>
      </p:sp>
    </p:spTree>
    <p:extLst>
      <p:ext uri="{BB962C8B-B14F-4D97-AF65-F5344CB8AC3E}">
        <p14:creationId xmlns:p14="http://schemas.microsoft.com/office/powerpoint/2010/main" val="381650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13A5D6-A082-44CD-82E5-E15F384F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0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12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 Vol.2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845" y="1300433"/>
            <a:ext cx="7653056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ถ้าอยากปรับสี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ของตัวอักษร</a:t>
            </a:r>
          </a:p>
        </p:txBody>
      </p:sp>
    </p:spTree>
    <p:extLst>
      <p:ext uri="{BB962C8B-B14F-4D97-AF65-F5344CB8AC3E}">
        <p14:creationId xmlns:p14="http://schemas.microsoft.com/office/powerpoint/2010/main" val="428563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14848" y="616542"/>
            <a:ext cx="688521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เพิ่มช่องให้กรอกข้อความด้วย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64EE5-FA9C-483E-986F-EC2909854C73}"/>
              </a:ext>
            </a:extLst>
          </p:cNvPr>
          <p:cNvSpPr/>
          <p:nvPr/>
        </p:nvSpPr>
        <p:spPr>
          <a:xfrm>
            <a:off x="1187166" y="3456857"/>
            <a:ext cx="9817669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"#BFD7EA"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5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D70DC-7200-484F-83F9-758A1C1E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16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4739" y="1300433"/>
            <a:ext cx="6573274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662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47711" y="616542"/>
            <a:ext cx="6819496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 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03709-80A0-4169-940F-8E60546D3D01}"/>
              </a:ext>
            </a:extLst>
          </p:cNvPr>
          <p:cNvSpPr/>
          <p:nvPr/>
        </p:nvSpPr>
        <p:spPr>
          <a:xfrm>
            <a:off x="1648983" y="3041269"/>
            <a:ext cx="8704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"#BFD7EA"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1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A1C5CD-AEC9-44F7-8488-9A973D32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1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8752" y="2362262"/>
            <a:ext cx="8185254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ห่างกันสักนิด...</a:t>
            </a:r>
          </a:p>
        </p:txBody>
      </p:sp>
    </p:spTree>
    <p:extLst>
      <p:ext uri="{BB962C8B-B14F-4D97-AF65-F5344CB8AC3E}">
        <p14:creationId xmlns:p14="http://schemas.microsoft.com/office/powerpoint/2010/main" val="217792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747548" y="616542"/>
            <a:ext cx="1041983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เราสามารถเพิ่มระยะห่างระว่าง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component</a:t>
            </a:r>
          </a:p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style 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ที่ชื่อว่า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margin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DCD23-9141-4003-A853-AAA50626E498}"/>
              </a:ext>
            </a:extLst>
          </p:cNvPr>
          <p:cNvSpPr/>
          <p:nvPr/>
        </p:nvSpPr>
        <p:spPr>
          <a:xfrm>
            <a:off x="3555997" y="3041271"/>
            <a:ext cx="5421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marginTop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marginBottom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marginRight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marginLeft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2DAF35-ECD9-4D9C-B817-11420761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41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6397" y="2362262"/>
            <a:ext cx="3869970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เพิ่มปุ่ม</a:t>
            </a:r>
          </a:p>
        </p:txBody>
      </p:sp>
    </p:spTree>
    <p:extLst>
      <p:ext uri="{BB962C8B-B14F-4D97-AF65-F5344CB8AC3E}">
        <p14:creationId xmlns:p14="http://schemas.microsoft.com/office/powerpoint/2010/main" val="41038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2DCB76-8590-401C-97FB-0141C6CAADD1}"/>
              </a:ext>
            </a:extLst>
          </p:cNvPr>
          <p:cNvGrpSpPr/>
          <p:nvPr/>
        </p:nvGrpSpPr>
        <p:grpSpPr>
          <a:xfrm>
            <a:off x="928752" y="1928588"/>
            <a:ext cx="10544323" cy="2908460"/>
            <a:chOff x="1252024" y="1910115"/>
            <a:chExt cx="10544323" cy="2908460"/>
          </a:xfrm>
        </p:grpSpPr>
        <p:pic>
          <p:nvPicPr>
            <p:cNvPr id="10246" name="Picture 6" descr="Image result for react native png">
              <a:extLst>
                <a:ext uri="{FF2B5EF4-FFF2-40B4-BE49-F238E27FC236}">
                  <a16:creationId xmlns:a16="http://schemas.microsoft.com/office/drawing/2014/main" id="{BDF8CFE7-A6E5-4998-8ABF-E037109E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24" y="1910115"/>
              <a:ext cx="2908460" cy="29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6276-1747-4FBE-82AA-36E00C283B49}"/>
                </a:ext>
              </a:extLst>
            </p:cNvPr>
            <p:cNvSpPr txBox="1"/>
            <p:nvPr/>
          </p:nvSpPr>
          <p:spPr>
            <a:xfrm>
              <a:off x="4080260" y="2539470"/>
              <a:ext cx="771608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61DAFB"/>
                  </a:solidFill>
                </a:rPr>
                <a:t>React Native</a:t>
              </a:r>
              <a:endParaRPr lang="th-TH" sz="11500" dirty="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1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695667" y="1078206"/>
            <a:ext cx="6523582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เพิ่มปุ่มในแอพด</a:t>
            </a:r>
            <a:r>
              <a:rPr lang="th-TH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้วย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3E3E9-6B55-4BA5-BD7B-F2FD50F37FB8}"/>
              </a:ext>
            </a:extLst>
          </p:cNvPr>
          <p:cNvSpPr/>
          <p:nvPr/>
        </p:nvSpPr>
        <p:spPr>
          <a:xfrm>
            <a:off x="2113982" y="3586158"/>
            <a:ext cx="7964040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8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AA6CBC-8D87-4696-ACB2-AC38C3DE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711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683" y="1300433"/>
            <a:ext cx="8693405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ถ้าสีปุ่ม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ไม่เข้ากับพื้นหลัง</a:t>
            </a:r>
          </a:p>
        </p:txBody>
      </p:sp>
    </p:spTree>
    <p:extLst>
      <p:ext uri="{BB962C8B-B14F-4D97-AF65-F5344CB8AC3E}">
        <p14:creationId xmlns:p14="http://schemas.microsoft.com/office/powerpoint/2010/main" val="212112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916406" y="616542"/>
            <a:ext cx="6082114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เราสามารถเปลี่ยนสีปุ่มได้</a:t>
            </a:r>
          </a:p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ด้วยการกำหนดค่า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color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C6677-A35B-48BB-9C3F-65F6CE8F31B3}"/>
              </a:ext>
            </a:extLst>
          </p:cNvPr>
          <p:cNvSpPr/>
          <p:nvPr/>
        </p:nvSpPr>
        <p:spPr>
          <a:xfrm>
            <a:off x="2407920" y="3438342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"#E0FF4F"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A1C34C-84E0-43D8-9FA3-3855DE85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32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048" y="2362262"/>
            <a:ext cx="10844635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Component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(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ต่อ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)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8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760" y="1300433"/>
            <a:ext cx="8807219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วันนี้เราจะทำหน้า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04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1ADB7B-7A9E-48AB-8657-05D7C660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C1A41-06D4-4DC7-A769-ADCBF23F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32A0A8-4E11-4CEA-BFE0-B96BC001BFF0}"/>
              </a:ext>
            </a:extLst>
          </p:cNvPr>
          <p:cNvSpPr/>
          <p:nvPr/>
        </p:nvSpPr>
        <p:spPr>
          <a:xfrm>
            <a:off x="7545053" y="909696"/>
            <a:ext cx="18758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Image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2AFE5-1F94-40F8-B9D4-F1E09DCC93EA}"/>
              </a:ext>
            </a:extLst>
          </p:cNvPr>
          <p:cNvSpPr/>
          <p:nvPr/>
        </p:nvSpPr>
        <p:spPr>
          <a:xfrm>
            <a:off x="1536958" y="2152024"/>
            <a:ext cx="3025302" cy="82242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78355-B3E8-40D7-9ABD-32AD8DEC56EA}"/>
              </a:ext>
            </a:extLst>
          </p:cNvPr>
          <p:cNvCxnSpPr>
            <a:endCxn id="5" idx="3"/>
          </p:cNvCxnSpPr>
          <p:nvPr/>
        </p:nvCxnSpPr>
        <p:spPr>
          <a:xfrm flipH="1">
            <a:off x="4562260" y="1342417"/>
            <a:ext cx="2957220" cy="12208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26DCA-C97F-41B2-BADA-92A8810FF270}"/>
              </a:ext>
            </a:extLst>
          </p:cNvPr>
          <p:cNvSpPr/>
          <p:nvPr/>
        </p:nvSpPr>
        <p:spPr>
          <a:xfrm>
            <a:off x="7883495" y="2555523"/>
            <a:ext cx="3228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002060"/>
                </a:solidFill>
                <a:latin typeface="Consolas" panose="020B0609020204030204" pitchFamily="49" charset="0"/>
              </a:rPr>
              <a:t>TextInput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1740B-9EEB-4F4E-BA7C-04D1AC2ADAC3}"/>
              </a:ext>
            </a:extLst>
          </p:cNvPr>
          <p:cNvSpPr/>
          <p:nvPr/>
        </p:nvSpPr>
        <p:spPr>
          <a:xfrm>
            <a:off x="1375972" y="3114079"/>
            <a:ext cx="3327833" cy="132453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D314E-34DC-4269-A42B-0E53F3EBD49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703805" y="2971021"/>
            <a:ext cx="3179690" cy="80532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84CC9-F036-419D-B07B-3BE8494CEC98}"/>
              </a:ext>
            </a:extLst>
          </p:cNvPr>
          <p:cNvSpPr/>
          <p:nvPr/>
        </p:nvSpPr>
        <p:spPr>
          <a:xfrm>
            <a:off x="7519480" y="4621567"/>
            <a:ext cx="3228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Button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AC6472-C757-49C7-A70C-6B4C74EE7AAD}"/>
              </a:ext>
            </a:extLst>
          </p:cNvPr>
          <p:cNvCxnSpPr>
            <a:cxnSpLocks/>
          </p:cNvCxnSpPr>
          <p:nvPr/>
        </p:nvCxnSpPr>
        <p:spPr>
          <a:xfrm flipH="1" flipV="1">
            <a:off x="3317132" y="4690055"/>
            <a:ext cx="4202350" cy="34701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/>
      <p:bldP spid="1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5738" y="2362262"/>
            <a:ext cx="9251251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เริ่มแรกใส่รูปก่อน</a:t>
            </a:r>
          </a:p>
        </p:txBody>
      </p:sp>
    </p:spTree>
    <p:extLst>
      <p:ext uri="{BB962C8B-B14F-4D97-AF65-F5344CB8AC3E}">
        <p14:creationId xmlns:p14="http://schemas.microsoft.com/office/powerpoint/2010/main" val="33700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D12C2-CEE7-4320-BB25-3F2B123A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7" y="1697560"/>
            <a:ext cx="8205164" cy="51525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C9521-5BD4-4D47-8575-3F331BDC1B57}"/>
              </a:ext>
            </a:extLst>
          </p:cNvPr>
          <p:cNvSpPr/>
          <p:nvPr/>
        </p:nvSpPr>
        <p:spPr>
          <a:xfrm>
            <a:off x="3704677" y="256264"/>
            <a:ext cx="4564070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หาโลโก้มาใส่</a:t>
            </a:r>
          </a:p>
        </p:txBody>
      </p:sp>
    </p:spTree>
    <p:extLst>
      <p:ext uri="{BB962C8B-B14F-4D97-AF65-F5344CB8AC3E}">
        <p14:creationId xmlns:p14="http://schemas.microsoft.com/office/powerpoint/2010/main" val="27325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255</Words>
  <Application>Microsoft Office PowerPoint</Application>
  <PresentationFormat>Widescreen</PresentationFormat>
  <Paragraphs>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411</cp:revision>
  <dcterms:created xsi:type="dcterms:W3CDTF">2017-02-21T15:11:35Z</dcterms:created>
  <dcterms:modified xsi:type="dcterms:W3CDTF">2017-06-30T17:32:20Z</dcterms:modified>
</cp:coreProperties>
</file>