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70" r:id="rId7"/>
    <p:sldId id="274" r:id="rId8"/>
    <p:sldId id="262" r:id="rId9"/>
    <p:sldId id="275" r:id="rId10"/>
    <p:sldId id="276" r:id="rId11"/>
    <p:sldId id="272" r:id="rId12"/>
    <p:sldId id="271" r:id="rId13"/>
    <p:sldId id="263" r:id="rId14"/>
    <p:sldId id="264" r:id="rId15"/>
    <p:sldId id="269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3AE2-A95B-455C-9918-3C1B874B10D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26296-792B-4F7C-99DB-BF742409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6296-792B-4F7C-99DB-BF7424091A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efficient way to solve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C50A5-27C9-416E-91B3-4474DB953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6296-792B-4F7C-99DB-BF7424091A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26296-792B-4F7C-99DB-BF7424091A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C50A5-27C9-416E-91B3-4474DB9534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5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3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7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4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1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B460-0048-4E5F-8400-B8B4F280C93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E9E822-6BDE-49E7-ABDC-43E4F85A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5EA0-757C-44C5-8FF0-289976329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97A8B-B51C-434C-B4A6-E6A36DB3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73" y="4119601"/>
            <a:ext cx="8962103" cy="109689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Ruben Arutyunov, Sarvani Dasari, Jamie Friedt </a:t>
            </a:r>
          </a:p>
          <a:p>
            <a:r>
              <a:rPr lang="en-US" sz="3200" dirty="0"/>
              <a:t>and Price Ketterling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38AC9-D677-4AF7-8AFB-DF036C1BE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397000"/>
            <a:ext cx="7901976" cy="26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3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D2B9A-4B0C-4254-B10E-1C2A4078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2ED7E0-DF3F-480B-8380-ECCBC72484A1}"/>
              </a:ext>
            </a:extLst>
          </p:cNvPr>
          <p:cNvSpPr txBox="1"/>
          <p:nvPr/>
        </p:nvSpPr>
        <p:spPr>
          <a:xfrm>
            <a:off x="6282814" y="663677"/>
            <a:ext cx="485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84437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D162-FE3B-415B-8B4D-CC13EB37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39373"/>
          </a:xfrm>
        </p:spPr>
        <p:txBody>
          <a:bodyPr/>
          <a:lstStyle/>
          <a:p>
            <a:r>
              <a:rPr lang="en-US" dirty="0"/>
              <a:t>User-Points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D26DEF-1662-4332-BAFF-EE64DBA9C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11049"/>
              </p:ext>
            </p:extLst>
          </p:nvPr>
        </p:nvGraphicFramePr>
        <p:xfrm>
          <a:off x="802901" y="1310639"/>
          <a:ext cx="8345534" cy="5151120"/>
        </p:xfrm>
        <a:graphic>
          <a:graphicData uri="http://schemas.openxmlformats.org/drawingml/2006/table">
            <a:tbl>
              <a:tblPr/>
              <a:tblGrid>
                <a:gridCol w="870121">
                  <a:extLst>
                    <a:ext uri="{9D8B030D-6E8A-4147-A177-3AD203B41FA5}">
                      <a16:colId xmlns:a16="http://schemas.microsoft.com/office/drawing/2014/main" val="4137824711"/>
                    </a:ext>
                  </a:extLst>
                </a:gridCol>
                <a:gridCol w="5867797">
                  <a:extLst>
                    <a:ext uri="{9D8B030D-6E8A-4147-A177-3AD203B41FA5}">
                      <a16:colId xmlns:a16="http://schemas.microsoft.com/office/drawing/2014/main" val="2220300308"/>
                    </a:ext>
                  </a:extLst>
                </a:gridCol>
                <a:gridCol w="1607616">
                  <a:extLst>
                    <a:ext uri="{9D8B030D-6E8A-4147-A177-3AD203B41FA5}">
                      <a16:colId xmlns:a16="http://schemas.microsoft.com/office/drawing/2014/main" val="1797664936"/>
                    </a:ext>
                  </a:extLst>
                </a:gridCol>
              </a:tblGrid>
              <a:tr h="3482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 on site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922939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View previous assessment results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35262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Take 10 key assessment (Four Types)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30052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Captcha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270043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View statistics about all assessments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448509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View results of other users (Manager)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43323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 User</a:t>
                      </a: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488644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Define user roles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45163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See results after assessment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01979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 b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 up database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889287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2000" b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 up development environments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860369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000" b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Sketch UI design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492640"/>
                  </a:ext>
                </a:extLst>
              </a:tr>
              <a:tr h="329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sz="2000" b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Hook up project (FE, BE, DB, GitHub)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6576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24D6BA-3EFD-45F8-9CC6-6F268F403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2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72290-72BE-4A35-A60E-ED367E2B7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0F1E-61DC-457F-8F05-B17E1354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D455-E544-4975-A839-63B88F21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53538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Created a front-end and a back-end environment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UI designs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Designed all pages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Java-NodeJS-Java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Implementing new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Database connectivity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Documentation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Verification and Authentication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Captcha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2791C-A2D5-45E3-AC28-EB351D372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303" y="5025002"/>
            <a:ext cx="3257697" cy="18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FF49DC-83E2-40C1-828C-5477FA16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Risks         							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D37BF-4F78-4CE2-AB86-3C6D4CD3E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09075"/>
            <a:ext cx="4184035" cy="519050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Cheating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Goals per sprint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Resources for environments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Designing pages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Java vs NodeJS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Limit the pages we can do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Database 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5786E-7C81-4E0C-8A9D-7F67E3E6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409076"/>
            <a:ext cx="4184034" cy="519050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Standard for coding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Environment – Completed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Framework—there is a steep learning curve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Design issues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Redefining roles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Server connection and backend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Java vs NodeJS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Timer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Running into time constraints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Database 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B31F66-E30B-429E-810E-AC854B8B4E6D}"/>
              </a:ext>
            </a:extLst>
          </p:cNvPr>
          <p:cNvCxnSpPr>
            <a:cxnSpLocks/>
          </p:cNvCxnSpPr>
          <p:nvPr/>
        </p:nvCxnSpPr>
        <p:spPr>
          <a:xfrm>
            <a:off x="2556577" y="2505644"/>
            <a:ext cx="24762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11CBD-0762-413A-BD01-C9B84F15ACB9}"/>
              </a:ext>
            </a:extLst>
          </p:cNvPr>
          <p:cNvCxnSpPr>
            <a:cxnSpLocks/>
          </p:cNvCxnSpPr>
          <p:nvPr/>
        </p:nvCxnSpPr>
        <p:spPr>
          <a:xfrm>
            <a:off x="3003723" y="4213397"/>
            <a:ext cx="2057672" cy="26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94DA6A-3FCE-4815-8658-42F229329B4E}"/>
              </a:ext>
            </a:extLst>
          </p:cNvPr>
          <p:cNvCxnSpPr/>
          <p:nvPr/>
        </p:nvCxnSpPr>
        <p:spPr>
          <a:xfrm>
            <a:off x="2014330" y="3347496"/>
            <a:ext cx="3075640" cy="70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976B10-ACB5-4471-8CD1-3A27A6E71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953000"/>
            <a:ext cx="3324225" cy="1905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B9D9B8-49FD-4995-9E3A-A9142BE32850}"/>
              </a:ext>
            </a:extLst>
          </p:cNvPr>
          <p:cNvCxnSpPr/>
          <p:nvPr/>
        </p:nvCxnSpPr>
        <p:spPr>
          <a:xfrm>
            <a:off x="2755065" y="5007240"/>
            <a:ext cx="2320617" cy="69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AC2E-F30C-44DA-B6D4-F24508CD17EC}"/>
              </a:ext>
            </a:extLst>
          </p:cNvPr>
          <p:cNvCxnSpPr/>
          <p:nvPr/>
        </p:nvCxnSpPr>
        <p:spPr>
          <a:xfrm flipV="1">
            <a:off x="3003723" y="3347496"/>
            <a:ext cx="2071959" cy="35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14B45D-C342-45E0-8008-66639D7F0083}"/>
              </a:ext>
            </a:extLst>
          </p:cNvPr>
          <p:cNvCxnSpPr/>
          <p:nvPr/>
        </p:nvCxnSpPr>
        <p:spPr>
          <a:xfrm>
            <a:off x="4164037" y="4644439"/>
            <a:ext cx="983084" cy="71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2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C11-451F-4D7B-97FE-E715BBE9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401AA-ED90-4BB1-8B77-E6717F64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86" y="1634101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E2A3-43FC-4FB9-A596-53C01F4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5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0FC4-3B3E-4375-8AC3-7666FACE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209"/>
            <a:ext cx="8596668" cy="543339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Learning experience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Angular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Setup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Database design – Postgres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Designing the pages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Connections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Setbacks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Java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IntelliJ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Connections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Team Bonding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GitHub	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9E224-9479-4029-AB5E-DDFF5D02B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75" y="4675239"/>
            <a:ext cx="3269226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7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C7200-4D9C-4F5C-A0F3-8BB70CB40F50}"/>
              </a:ext>
            </a:extLst>
          </p:cNvPr>
          <p:cNvSpPr txBox="1"/>
          <p:nvPr/>
        </p:nvSpPr>
        <p:spPr>
          <a:xfrm>
            <a:off x="3127513" y="2359415"/>
            <a:ext cx="473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A7662-1152-4D51-9A11-951EA7D7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4" y="3559744"/>
            <a:ext cx="4380271" cy="17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D352-54E8-4875-B355-5DC45E4B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Capturis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3C14-8D5D-44EB-A538-85F2D9C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81115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 NISC Company that provides multi-site businesses with a utility information management service.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Services offered: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Utility bill payment administration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Utility information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Utility consumption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Cost Tracking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78F9C-0C68-4A3B-8148-7ACD3DB9A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771" y="189062"/>
            <a:ext cx="2417135" cy="1554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7B892-ADFE-4BAD-884E-6A7A7A60C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261" y="5057270"/>
            <a:ext cx="2293645" cy="16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FD9C-0178-46BA-8565-7C546375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3760-2254-488C-8913-74E39C3F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757"/>
            <a:ext cx="9592081" cy="447760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Capturis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Wendi Bates – Customer Account Representative(Sponsor)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David </a:t>
            </a:r>
            <a:r>
              <a:rPr lang="en-US" sz="2400" dirty="0" err="1"/>
              <a:t>Aichele</a:t>
            </a:r>
            <a:r>
              <a:rPr lang="en-US" sz="2400" dirty="0"/>
              <a:t>- Software Director(Co-Sponsor)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Royce </a:t>
            </a:r>
            <a:r>
              <a:rPr lang="en-US" sz="2400" dirty="0" err="1"/>
              <a:t>Havelka</a:t>
            </a:r>
            <a:r>
              <a:rPr lang="en-US" sz="2400" dirty="0"/>
              <a:t> – Senior Software Developer (Technical Mentor)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B8897-98CC-4F1A-BE06-52ADE864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87" y="130908"/>
            <a:ext cx="2325858" cy="15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C2E-BD8E-4CD0-8E37-66223BA3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3E6D-53CF-4E5E-A590-884F4104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567"/>
            <a:ext cx="8596668" cy="467679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Capturis relies upon third party vendors to test data entry applicants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Relying on these vendors to evaluate each candidate is costly, especially when considering the number of candidates that are tested in relation to the number selected for employment.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Additionally, these vendors often times expire the test results, requiring additional tests if the candidate applies in the future.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DAC28-CF59-4956-8184-DDDC24611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34" y="4476307"/>
            <a:ext cx="3148366" cy="23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7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5CBA-BD3A-4066-8DF9-B88DA201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3B53-6465-451E-99D6-0AF226F1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515"/>
            <a:ext cx="8596668" cy="447984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Create a web based tool that utilizes the 10 Key Pad.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10 Key Speed is measured in Keystrokes Per Hour (KPH). KPH defines how many keys one can hit per hour.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Accuracy is just as important as speed, so the assessment tool will also monitor how many errors an individual makes.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119B6-30DB-4AFE-B367-5AB0D2237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352425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9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1278-BD4D-44AD-A16C-20408BA3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4A520A-E078-48AD-9B92-831523F6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866"/>
            <a:ext cx="12192000" cy="5619134"/>
          </a:xfrm>
        </p:spPr>
      </p:pic>
    </p:spTree>
    <p:extLst>
      <p:ext uri="{BB962C8B-B14F-4D97-AF65-F5344CB8AC3E}">
        <p14:creationId xmlns:p14="http://schemas.microsoft.com/office/powerpoint/2010/main" val="303976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9CF5-819C-46B5-9653-0DC7EA6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00B0-4D9A-4FB0-8724-78630BE8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Postgres database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Angular 2+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Google Hangout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Google Drive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Jetty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Captcha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42F0E-A9D1-449C-9E69-340A93DC6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52" y="484189"/>
            <a:ext cx="27241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9E683-9B3A-4F4A-8B20-6AC7F5EE9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8165">
            <a:off x="9865955" y="455593"/>
            <a:ext cx="2250373" cy="120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CF6BB-2BFA-4614-9F99-71D21B110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27" y="4592672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9FFF7-B35B-47B0-B09D-F74C5DB3F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04" y="2878977"/>
            <a:ext cx="2241295" cy="165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F980B4-A3B8-48C2-B3E6-C536DE6BF5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80" y="2595062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1B45-9B66-43A7-96BF-C4DEECFF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8D88-954D-4314-8129-5EF1CF1E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108"/>
            <a:ext cx="8596668" cy="525499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Week 2-5 : Preparation of the project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Environments (Angular)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Tutorials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UI designs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Database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Week 6-7:Connections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Connections with the database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Server connections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Week 8: Designing the pages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Creating the pages and routing them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241AF-7451-4942-9850-B20DEACF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12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5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9371-0961-4BCC-A693-262A3722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en-US" dirty="0"/>
              <a:t>Schedule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3039-B686-40E4-B824-2AE515DC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558"/>
            <a:ext cx="8596668" cy="544001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Week 9-11:Design Pages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Creating the base design 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Experimented with Java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Week 12-14:Connectivity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Connecting everything together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Issues and met with Royce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Brushing up pages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Week 16:Final Touches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	Design improvements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	Testing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8000" dirty="0"/>
              <a:t>	Captcha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FFE71-AB4E-4542-B296-692524D0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59" y="5300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84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1914</TotalTime>
  <Words>488</Words>
  <Application>Microsoft Office PowerPoint</Application>
  <PresentationFormat>Widescreen</PresentationFormat>
  <Paragraphs>164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PowerPoint Presentation</vt:lpstr>
      <vt:lpstr>About Capturis</vt:lpstr>
      <vt:lpstr>Introduction </vt:lpstr>
      <vt:lpstr>Problem</vt:lpstr>
      <vt:lpstr>Solution</vt:lpstr>
      <vt:lpstr>Solution</vt:lpstr>
      <vt:lpstr>Tools </vt:lpstr>
      <vt:lpstr>Schedule</vt:lpstr>
      <vt:lpstr>Schedule (cont.)</vt:lpstr>
      <vt:lpstr>PowerPoint Presentation</vt:lpstr>
      <vt:lpstr>User-Points</vt:lpstr>
      <vt:lpstr>PowerPoint Presentation</vt:lpstr>
      <vt:lpstr>Progress</vt:lpstr>
      <vt:lpstr>   Risks                Issues</vt:lpstr>
      <vt:lpstr>DEMO</vt:lpstr>
      <vt:lpstr>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Sarvani Dasari</dc:creator>
  <cp:lastModifiedBy>Sarvani Dasari</cp:lastModifiedBy>
  <cp:revision>20</cp:revision>
  <dcterms:created xsi:type="dcterms:W3CDTF">2018-04-29T18:43:11Z</dcterms:created>
  <dcterms:modified xsi:type="dcterms:W3CDTF">2018-05-02T17:28:25Z</dcterms:modified>
</cp:coreProperties>
</file>