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OC0XArRHOtWjQePmPRHGmjL5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905082d8_0_2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1905082d8_0_2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51905082d8_0_2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905082d8_0_3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51905082d8_0_3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51905082d8_0_3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31f7ed0a_1_2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a31f7ed0a_1_2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1a31f7ed0a_1_22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905082d8_0_9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51905082d8_0_9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51905082d8_0_96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905082d8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51905082d8_0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51905082d8_0_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31f7ed0a_1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1a31f7ed0a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905082d8_0_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1905082d8_0_1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51905082d8_0_13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a31f7ed0a_1_1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a31f7ed0a_1_1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1a31f7ed0a_1_1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905082d8_0_1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51905082d8_0_1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51905082d8_0_19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3568" y="2204864"/>
            <a:ext cx="792088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Итоговая работа </a:t>
            </a:r>
            <a:b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на тему «“Разработка приложения на основе моделей машинного обучения» 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11560" y="404664"/>
            <a:ext cx="79928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  «Ивановский государственный энергетический университет имени В.И. Ленина»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95986" y="5877272"/>
            <a:ext cx="16943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Иваново 202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139952" y="4431015"/>
            <a:ext cx="46042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Адамова А.А, 2-41м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215025" y="0"/>
            <a:ext cx="68579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905082d8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Поддержка</a:t>
            </a:r>
            <a:endParaRPr sz="3200"/>
          </a:p>
        </p:txBody>
      </p:sp>
      <p:sp>
        <p:nvSpPr>
          <p:cNvPr id="163" name="Google Shape;163;g251905082d8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4" name="Google Shape;164;g251905082d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38" y="1220788"/>
            <a:ext cx="6220735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905082d8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Усовершенствования</a:t>
            </a:r>
            <a:endParaRPr sz="3200"/>
          </a:p>
        </p:txBody>
      </p:sp>
      <p:sp>
        <p:nvSpPr>
          <p:cNvPr id="171" name="Google Shape;171;g251905082d8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2" name="Google Shape;172;g251905082d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38" y="1927013"/>
            <a:ext cx="6882887" cy="4633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51905082d8_0_31"/>
          <p:cNvSpPr txBox="1"/>
          <p:nvPr/>
        </p:nvSpPr>
        <p:spPr>
          <a:xfrm>
            <a:off x="426950" y="1040700"/>
            <a:ext cx="7632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dashboard’а с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большим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количеством характеристик (не только модели, но и исходных данных)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31f7ed0a_1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Усовершенствования</a:t>
            </a:r>
            <a:endParaRPr sz="3200"/>
          </a:p>
        </p:txBody>
      </p:sp>
      <p:sp>
        <p:nvSpPr>
          <p:cNvPr id="180" name="Google Shape;180;g31a31f7ed0a_1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1" name="Google Shape;181;g31a31f7ed0a_1_22"/>
          <p:cNvSpPr txBox="1"/>
          <p:nvPr/>
        </p:nvSpPr>
        <p:spPr>
          <a:xfrm>
            <a:off x="426950" y="1040700"/>
            <a:ext cx="7632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По результатам обучения собирать статистику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g31a31f7ed0a_1_22"/>
          <p:cNvPicPr preferRelativeResize="0"/>
          <p:nvPr/>
        </p:nvPicPr>
        <p:blipFill rotWithShape="1">
          <a:blip r:embed="rId3">
            <a:alphaModFix/>
          </a:blip>
          <a:srcRect b="0" l="14037" r="0" t="5060"/>
          <a:stretch/>
        </p:blipFill>
        <p:spPr>
          <a:xfrm>
            <a:off x="1381000" y="1743400"/>
            <a:ext cx="6204099" cy="3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905082d8_0_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Выводы</a:t>
            </a:r>
            <a:endParaRPr sz="3200"/>
          </a:p>
        </p:txBody>
      </p:sp>
      <p:sp>
        <p:nvSpPr>
          <p:cNvPr id="189" name="Google Shape;189;g251905082d8_0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0" name="Google Shape;190;g251905082d8_0_96"/>
          <p:cNvSpPr txBox="1"/>
          <p:nvPr>
            <p:ph idx="1" type="body"/>
          </p:nvPr>
        </p:nvSpPr>
        <p:spPr>
          <a:xfrm>
            <a:off x="457200" y="1305225"/>
            <a:ext cx="82917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ru-RU" sz="2000"/>
              <a:t>Модели машинного обучения имеют широкое применение, поэтому система может использоваться в различных компаниях и выполнять различные функции.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71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71"/>
              <a:buNone/>
            </a:pPr>
            <a:r>
              <a:rPr lang="ru-RU" sz="2000"/>
              <a:t>Разработанная система может быть использована как POC более масштабного проекта рабочего места трейдера. На ней можно произвести тестирование, собрать обратную связь и в дальнейшем усовершенствовать.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71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71"/>
              <a:buNone/>
            </a:pPr>
            <a:r>
              <a:rPr lang="ru-RU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71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905082d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Основные аспекты</a:t>
            </a:r>
            <a:endParaRPr sz="3200"/>
          </a:p>
        </p:txBody>
      </p:sp>
      <p:sp>
        <p:nvSpPr>
          <p:cNvPr id="99" name="Google Shape;99;g251905082d8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g251905082d8_0_0"/>
          <p:cNvSpPr txBox="1"/>
          <p:nvPr/>
        </p:nvSpPr>
        <p:spPr>
          <a:xfrm>
            <a:off x="578175" y="1147450"/>
            <a:ext cx="80589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работы было разработано приложение на базе моделей машинного обучения, позволяющее производить предсказание класса объекта по исходным параметрам.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систему загружено несколько моделей, позволяющих ей быть более гибкой.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система содержит несколько датасетов для работы. При необходимости пользователь может загрузить свой.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каждого объекта из датасета система выдаст номер класса, к которому принадлежит данный объект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Экономические эффекты</a:t>
            </a:r>
            <a:endParaRPr sz="3200"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57210" y="1133226"/>
            <a:ext cx="7920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Сегментация клиентов на типы (A. B, C сегментация) для преимущественной торговли с клиентами категории A для повышения эффекта.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Параметрами могут быть: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пашни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Удаленность от склада конкурента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Объем покупок за последние 3 года.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покупаемых продуктов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Процент покупок в сезон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цены, по которому берет клиент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Используя данную сегментацию можно повысить прибыль в разы. Для этого необходимо загружать данные о клиенте, узнавать его категорию, из чего делать вывод о цене. Полезно для менеджеров по продажам.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31f7ed0a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Экономические эффекты</a:t>
            </a:r>
            <a:endParaRPr sz="3200"/>
          </a:p>
        </p:txBody>
      </p:sp>
      <p:sp>
        <p:nvSpPr>
          <p:cNvPr id="113" name="Google Shape;113;g31a31f7ed0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g31a31f7ed0a_1_0"/>
          <p:cNvSpPr/>
          <p:nvPr/>
        </p:nvSpPr>
        <p:spPr>
          <a:xfrm>
            <a:off x="457210" y="1133226"/>
            <a:ext cx="7920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Выявление сезонности продукта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продаже продукта в несезон часто делаются огромные скидки. Поэтому важно правильно выявлять сезонность продукта. Под сезонностью понимается месяц, в который данный продукт наиболее востребован. и продается по максимальной цене. При этом зависимость не всегда напрямую понятна и сделать это без глубокого анализа довольно тяжело.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Параметрами могут быть: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Объемы покупок в каждый месяц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Цены на продукт в каждом месяце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клиентов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Данный подход позволит придержать часть продукта до сезона, чтобы продать по более высокой цене.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57199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Загрузка файлов</a:t>
            </a:r>
            <a:endParaRPr sz="3200"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57200" y="1133226"/>
            <a:ext cx="79209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систему можно загрузить свои данные для обработки их моделью.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75" y="1788976"/>
            <a:ext cx="7687132" cy="41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199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Выбор необходимых моделей и данных</a:t>
            </a:r>
            <a:endParaRPr sz="3200"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25" y="1170682"/>
            <a:ext cx="7762346" cy="479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905082d8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Получение предсказания</a:t>
            </a:r>
            <a:endParaRPr sz="3200"/>
          </a:p>
        </p:txBody>
      </p:sp>
      <p:sp>
        <p:nvSpPr>
          <p:cNvPr id="139" name="Google Shape;139;g251905082d8_0_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0" name="Google Shape;140;g251905082d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0" y="1337563"/>
            <a:ext cx="6565919" cy="46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31f7ed0a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Получение предсказания</a:t>
            </a:r>
            <a:endParaRPr sz="3200"/>
          </a:p>
        </p:txBody>
      </p:sp>
      <p:sp>
        <p:nvSpPr>
          <p:cNvPr id="147" name="Google Shape;147;g31a31f7ed0a_1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g31a31f7ed0a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0" y="1337563"/>
            <a:ext cx="6565919" cy="46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1905082d8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200"/>
              <a:t>Вывод графика</a:t>
            </a:r>
            <a:endParaRPr sz="3200"/>
          </a:p>
        </p:txBody>
      </p:sp>
      <p:sp>
        <p:nvSpPr>
          <p:cNvPr id="155" name="Google Shape;155;g251905082d8_0_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6" name="Google Shape;156;g251905082d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36538"/>
            <a:ext cx="6248399" cy="511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2017-06-13T08:32:59Z</dcterms:created>
  <dc:creator>Сергей Косяков</dc:creator>
</cp:coreProperties>
</file>