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a0bbce9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a0bbce9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2a0bbce9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2a0bbce9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2a0bbce9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2a0bbce9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2a0bbce9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2a0bbce9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latin typeface="Times New Roman"/>
                <a:ea typeface="Times New Roman"/>
                <a:cs typeface="Times New Roman"/>
                <a:sym typeface="Times New Roman"/>
              </a:rPr>
              <a:t>Financial Risk Management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latin typeface="Times New Roman"/>
                <a:ea typeface="Times New Roman"/>
                <a:cs typeface="Times New Roman"/>
                <a:sym typeface="Times New Roman"/>
              </a:rPr>
              <a:t>Team Assignment 1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44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4: </a:t>
            </a:r>
            <a:r>
              <a:rPr lang="zh-TW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Jiani Zhou, Howard Geeng, Xiaoyang Li, Devet Valecha, Jiameng Ma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Part I (Q1)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analyzing the log returns, our estimation of the 1-day 95% VaR is </a:t>
            </a: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-0.010575, meaning that 5% of future outcomes will be lower than -0.010575.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estimated ES is -0.013315, meaning that if VaR happens, the expected outcome will be -0.013315.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the mean = 0.000213, and sd = 0.006558, those results of VaR and ES are reasonable.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Part I (Q2)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51375"/>
            <a:ext cx="434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we can see from the plot, put and call options react quite differently with a change in the implied volatility.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in put options, there is a volatility skew -- a higher implied volatility seems to correlate with a lower strike price; in call options, the correlation is low. 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51050"/>
            <a:ext cx="4483199" cy="2785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Part I (Q3)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339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that everything else remains unchanged, when the implied volatility increase by 50%, 100%, 200% and 300%, the value of the fund’s investment decreases by 11.7%, 33.3%, 93.5%, and 164.5%.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reduce the value of the fund by 50%, the implied volatility need to rise by 130.7%.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type of increase could happen if a great recession or uncertainty is happening to the whole economy, e.g. the current market situation with effects of the COVID-19. Besides the implied volatility of options, we could also take factors, such as time to expiration and changes in interest rates, into consideration.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Part II (Q4, Q5, Q6)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Basd on the daily log return series of the data: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Q4: Using Jarque-Bera test for normality, we ended up reject normality. The unconditional distribution is not normal.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Q5: The autocorrelation coefficients of |logret| are positive. Thus, there is a strong evidence of volatility clustering.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Q6: The VaR and ES are -0.008308 and -0.012101 for student t distribution at the 95% level, respectively.</a:t>
            </a:r>
            <a:r>
              <a:rPr lang="zh-TW"/>
              <a:t> 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763" y="848050"/>
            <a:ext cx="271462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0025" y="3842725"/>
            <a:ext cx="2508750" cy="4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