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6" r:id="rId3"/>
    <p:sldId id="267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827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103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779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976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758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32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38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061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432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304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12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0633-FD10-417F-828E-313E055C6BCE}" type="datetimeFigureOut">
              <a:rPr lang="sk-SK" smtClean="0"/>
              <a:t>3. 3. 2022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6EB6-AB28-4699-8830-0EB959B877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176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99BCAFE8-F755-4EC6-A6F9-74275AE1C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06253"/>
            <a:ext cx="9144000" cy="988815"/>
          </a:xfrm>
        </p:spPr>
        <p:txBody>
          <a:bodyPr/>
          <a:lstStyle/>
          <a:p>
            <a:r>
              <a:rPr lang="sk-SK" dirty="0"/>
              <a:t>Dávid Daniš | Peter Horváth | Peter </a:t>
            </a:r>
            <a:r>
              <a:rPr lang="sk-SK" dirty="0" err="1"/>
              <a:t>Hafner</a:t>
            </a:r>
            <a:r>
              <a:rPr lang="sk-SK" dirty="0"/>
              <a:t> | Samuel </a:t>
            </a:r>
            <a:r>
              <a:rPr lang="sk-SK" dirty="0" err="1"/>
              <a:t>Vaský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60DB065-771C-4294-84BE-33445DBB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21" y="222529"/>
            <a:ext cx="6479357" cy="48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7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6DC68F-FEE5-4E23-84EB-20FC71AF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CDC4D9-2C84-4B03-A97B-15FBB617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D7E8534-5B7A-422F-A9C6-43E06144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9" y="0"/>
            <a:ext cx="11550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2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6BF071-4978-4ED7-AD1D-D244C6DF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E21262-FCE8-426A-8377-466A6C67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472891E-C58F-4CC7-AB77-B4454069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5" y="0"/>
            <a:ext cx="11598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6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748E53-A6C8-4859-9959-368F04C7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72CE70-A0A1-4FA2-8C76-E7C8B839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F41BAB4-4FD9-4755-B80F-608E2ACC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77" y="0"/>
            <a:ext cx="11486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0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195A3B-20B1-462E-B6A8-31D0C939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AC06FA-73DC-4A5F-A94E-F6905692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2661129-9E1F-4E7D-8106-3A9A2129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7" y="0"/>
            <a:ext cx="10981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B9226D-C062-4DB7-907D-4AF08883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8000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9254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2471</TotalTime>
  <Words>14</Words>
  <Application>Microsoft Office PowerPoint</Application>
  <PresentationFormat>Širokouhlá</PresentationFormat>
  <Paragraphs>2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Dávid Daniš</dc:creator>
  <cp:lastModifiedBy>Dávid Daniš</cp:lastModifiedBy>
  <cp:revision>8</cp:revision>
  <dcterms:created xsi:type="dcterms:W3CDTF">2022-02-14T20:09:58Z</dcterms:created>
  <dcterms:modified xsi:type="dcterms:W3CDTF">2022-03-03T11:07:28Z</dcterms:modified>
</cp:coreProperties>
</file>