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Detecting Anxiety &amp; Stress with Multimodal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signals do we look 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Voice (tone, speed, pauses)</a:t>
            </a:r>
          </a:p>
          <a:p>
            <a:pPr>
              <a:defRPr sz="2000"/>
            </a:pPr>
            <a:r>
              <a:t>Video (facial cues, body posture)</a:t>
            </a:r>
          </a:p>
          <a:p>
            <a:pPr>
              <a:defRPr sz="2000"/>
            </a:pPr>
            <a:r>
              <a:t>Words (what we say)</a:t>
            </a:r>
          </a:p>
          <a:p>
            <a:pPr>
              <a:defRPr sz="2000"/>
            </a:pPr>
            <a:r>
              <a:t>Bio‑signals (heart‑rate, skin conductance) – optional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recipe in a nutshell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Step 1  → Turn each signal into numbers (encoders)</a:t>
            </a:r>
          </a:p>
          <a:p>
            <a:pPr>
              <a:defRPr sz="2000"/>
            </a:pPr>
            <a:r>
              <a:t>Step 2  → Let signals talk to each other (attention fusion)</a:t>
            </a:r>
          </a:p>
          <a:p>
            <a:pPr>
              <a:defRPr sz="2000"/>
            </a:pPr>
            <a:r>
              <a:t>Step 3  → Build a shared ‘emotion fingerprint’</a:t>
            </a:r>
          </a:p>
          <a:p>
            <a:pPr>
              <a:defRPr sz="2000"/>
            </a:pPr>
            <a:r>
              <a:t>Step 4  → Predict stress OR fill in missing signals (generator)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What’s </a:t>
            </a:r>
            <a:r>
              <a:rPr lang="en-US" dirty="0"/>
              <a:t>Novel</a:t>
            </a:r>
            <a:r>
              <a:rPr dirty="0"/>
              <a:t> here?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🌀 Diffusion Imputation – recreates missing signals</a:t>
            </a:r>
          </a:p>
          <a:p>
            <a:pPr>
              <a:defRPr sz="2000"/>
            </a:pPr>
            <a:r>
              <a:rPr dirty="0"/>
              <a:t>📏 Uncertainty‑aware fusion – down‑weights noisy inputs</a:t>
            </a:r>
          </a:p>
          <a:p>
            <a:pPr>
              <a:defRPr sz="2000"/>
            </a:pPr>
            <a:r>
              <a:rPr dirty="0"/>
              <a:t>🔍 Self‑supervised pre‑training – learns from unlabeled video</a:t>
            </a:r>
          </a:p>
          <a:p>
            <a:pPr>
              <a:defRPr sz="2000"/>
            </a:pPr>
            <a:r>
              <a:rPr dirty="0"/>
              <a:t>🧑‍⚕️ Personal Bayesian adapter – tailors scores to each person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Benchmarks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StressNet</a:t>
            </a:r>
            <a:r>
              <a:rPr dirty="0"/>
              <a:t> (audio + </a:t>
            </a:r>
            <a:r>
              <a:rPr dirty="0" err="1"/>
              <a:t>biosignals</a:t>
            </a:r>
            <a:r>
              <a:rPr dirty="0"/>
              <a:t>)</a:t>
            </a:r>
          </a:p>
          <a:p>
            <a:pPr>
              <a:defRPr sz="2000"/>
            </a:pPr>
            <a:r>
              <a:rPr dirty="0" err="1"/>
              <a:t>MuSe</a:t>
            </a:r>
            <a:r>
              <a:rPr dirty="0"/>
              <a:t> Transformer (video, audio, text)</a:t>
            </a:r>
          </a:p>
          <a:p>
            <a:pPr>
              <a:defRPr sz="2000"/>
            </a:pPr>
            <a:r>
              <a:rPr dirty="0"/>
              <a:t>CNN‑LSTM baselines from AVEC &amp; WESAD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Real‑world 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DAIC‑WOZ – clinic interviews</a:t>
            </a:r>
          </a:p>
          <a:p>
            <a:pPr>
              <a:defRPr sz="2000"/>
            </a:pPr>
            <a:r>
              <a:t>WESAD – wristband biosignals</a:t>
            </a:r>
          </a:p>
          <a:p>
            <a:pPr>
              <a:defRPr sz="2000"/>
            </a:pPr>
            <a:r>
              <a:t>MuSE – emotional video‑logs</a:t>
            </a:r>
          </a:p>
          <a:p>
            <a:pPr>
              <a:defRPr sz="2000"/>
            </a:pPr>
            <a:r>
              <a:t>ForDigitStress – mental‑arithmetic stress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this is useful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Works even when some sensors fail</a:t>
            </a:r>
          </a:p>
          <a:p>
            <a:pPr>
              <a:defRPr sz="2000"/>
            </a:pPr>
            <a:r>
              <a:rPr dirty="0"/>
              <a:t>Gives confidence scores clinicians can trust</a:t>
            </a:r>
          </a:p>
          <a:p>
            <a:pPr>
              <a:defRPr sz="2000"/>
            </a:pPr>
            <a:r>
              <a:rPr dirty="0"/>
              <a:t>Easily adapts to a new user with just a few samples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219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Detecting Anxiety &amp; Stress with Multimodal AI</vt:lpstr>
      <vt:lpstr>Which signals do we look at?</vt:lpstr>
      <vt:lpstr>Our recipe in a nutshell</vt:lpstr>
      <vt:lpstr>What’s Novel here?</vt:lpstr>
      <vt:lpstr>Benchmarks</vt:lpstr>
      <vt:lpstr>Real‑world datasets</vt:lpstr>
      <vt:lpstr>Why this is useful?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Debanjan Goswami</cp:lastModifiedBy>
  <cp:revision>2</cp:revision>
  <dcterms:created xsi:type="dcterms:W3CDTF">2013-01-27T09:14:16Z</dcterms:created>
  <dcterms:modified xsi:type="dcterms:W3CDTF">2025-06-16T19:56:27Z</dcterms:modified>
  <cp:category/>
</cp:coreProperties>
</file>