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8"/>
  </p:normalViewPr>
  <p:slideViewPr>
    <p:cSldViewPr snapToGrid="0" snapToObjects="1">
      <p:cViewPr varScale="1">
        <p:scale>
          <a:sx n="204" d="100"/>
          <a:sy n="204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D254-160F-E948-90E2-02A78567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00975-7A5F-AA47-BA56-92E14606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9CAB0-FD59-2B41-8B4E-692C4F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EAFE-CA16-3942-9398-D4104C92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2F4F-DAE9-B34F-B653-90524AA1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B61-BD48-6A4B-AE29-164263F4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3E060-D76D-A345-8D5B-94F9ACC8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6749-EE0C-0748-8A85-8EB4044E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25DD-7CA6-944F-8D58-A1AA59D4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176-EFED-314C-A757-4EA77412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09B96-499A-2A43-BA72-92C91145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85EE7-E1F1-624D-90C4-4AF7C7F5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6E12-44D4-8147-8B88-03EF3B4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7F1A-7290-AD40-AFC9-DA2FD89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1BE6-5C91-0943-9FDA-95CF6C2A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F63E-4BCA-584C-A543-F401403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F4E2-7269-E949-A442-534053C1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7D87-2304-1845-8557-10CEB9D7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1E01-877A-674E-9720-259A5694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8671-FA85-D54C-8FC1-4206342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6145-5424-6642-8EE3-363B5C19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B565-B69A-1247-A6DE-439315CB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D1C1-4976-A84F-81EE-76AD4903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D6801-75A4-9742-9031-F148A6C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C5D0-7D12-5E49-B6A9-6B710C35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0D01-C5C2-8C47-B27F-0382BD9E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C9DF-8B83-394E-A1AD-28B8A0F2D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943D-1E03-C144-9A0D-F40A71656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C441-F76A-6244-936F-6672C6B9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8FE9C-F049-F843-8343-390EBD16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644C9-DDD6-144F-B175-05337C7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2B7-C9BE-964E-A31B-B1B98313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F386-A569-B748-8FF3-DF5C3884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C84D5-2B83-F446-AA46-9530AFEB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2C722-74DE-DF4E-8892-A4C23F76D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C909-AFA4-214D-98ED-2618C099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FF494-E029-DF44-98D4-8D106F78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D065B-19FC-4C48-8A44-C65E7F13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1C6F2-3E4D-0543-A0BD-0D6551D0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C786-4F33-CD49-9C81-65E26D4C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BCCA1-6461-924B-A4F4-AAD7739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A22CA-C2DC-0A43-B3D5-E09F811C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6CE39-A890-C54F-8E21-76AC159D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FFBB6-3725-1641-BD73-A17B50C1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4F514-A0D8-D04E-BD80-9A86CB96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2C3FC-1091-5E41-9955-54CC0061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3B6-0DB4-F345-8310-E46EDC32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3AC6-2AD7-9549-B7F7-D9A53368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B9C9A-2233-6641-B7B4-247F06C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18C08-B6F5-C549-BCEA-8EADDAA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EBC3-1D41-3441-AE95-02B0508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843A8-2268-EE46-88C4-A5C396E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90CC-A432-9A48-BB67-0A3E7CC0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E7DD2-5A51-1740-9033-6F9B5FCD1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4675B-6319-9A46-88F0-49C3AC9A8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8F67-CA8B-994D-A387-DF806386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9C6E-CBD7-1A47-9E8B-D2CAE902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1EF3-2D47-A943-9D06-46186EE3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70049-F5A5-7A4D-9F79-14CBE39F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E747-42F9-0B4E-9E0D-7B5C77E3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12D7-BAE0-7148-B8C8-55AA6C800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2E8E-2479-F34D-91C2-098BD61994A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3764-DDEF-3743-9B44-A5A2FA9BF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08DE-99BD-6640-B3EB-572A6B536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D9FC-6957-7D45-8F8B-1EFB0DBC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861C6057-0DE6-3F42-AB7C-5499A3862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3" t="-1" r="11729" b="203"/>
          <a:stretch/>
        </p:blipFill>
        <p:spPr>
          <a:xfrm>
            <a:off x="2954288" y="906286"/>
            <a:ext cx="463463" cy="59875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612D670-16DC-4E43-8D51-42E0D0808BFE}"/>
              </a:ext>
            </a:extLst>
          </p:cNvPr>
          <p:cNvGrpSpPr/>
          <p:nvPr/>
        </p:nvGrpSpPr>
        <p:grpSpPr>
          <a:xfrm>
            <a:off x="2221621" y="2594091"/>
            <a:ext cx="1943281" cy="1744611"/>
            <a:chOff x="1213278" y="416129"/>
            <a:chExt cx="1943281" cy="174461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C22D170-7651-4446-BDB2-F074A7D214DC}"/>
                </a:ext>
              </a:extLst>
            </p:cNvPr>
            <p:cNvSpPr/>
            <p:nvPr/>
          </p:nvSpPr>
          <p:spPr>
            <a:xfrm>
              <a:off x="1213278" y="416129"/>
              <a:ext cx="1943281" cy="17446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Image Uploading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Application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4B7730-C5D5-054E-B4E7-79FBF64D027E}"/>
                </a:ext>
              </a:extLst>
            </p:cNvPr>
            <p:cNvGrpSpPr/>
            <p:nvPr/>
          </p:nvGrpSpPr>
          <p:grpSpPr>
            <a:xfrm>
              <a:off x="1554224" y="1152747"/>
              <a:ext cx="1243596" cy="726510"/>
              <a:chOff x="6820013" y="1005862"/>
              <a:chExt cx="1243596" cy="726510"/>
            </a:xfrm>
          </p:grpSpPr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A84D1B81-12A9-F546-AB23-F695B3C085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445" t="7534" r="29382" b="3988"/>
              <a:stretch/>
            </p:blipFill>
            <p:spPr>
              <a:xfrm>
                <a:off x="6820013" y="1005862"/>
                <a:ext cx="517448" cy="726510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7C549F86-0E51-4F47-AFC8-819964693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3600" t="8244" r="33386" b="9207"/>
              <a:stretch/>
            </p:blipFill>
            <p:spPr>
              <a:xfrm>
                <a:off x="7645097" y="1005862"/>
                <a:ext cx="418512" cy="668577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69527E-88AF-DD46-8429-F96A30A7EC9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3186020" y="1505041"/>
            <a:ext cx="7242" cy="108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955314-444E-2944-8D04-0FF5FC9A0553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3417751" y="1205664"/>
            <a:ext cx="1693139" cy="3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CFA14E-22C4-9A49-973D-9BF82D09F945}"/>
              </a:ext>
            </a:extLst>
          </p:cNvPr>
          <p:cNvGrpSpPr/>
          <p:nvPr/>
        </p:nvGrpSpPr>
        <p:grpSpPr>
          <a:xfrm>
            <a:off x="4923146" y="2642119"/>
            <a:ext cx="2426889" cy="2525258"/>
            <a:chOff x="5757071" y="2789760"/>
            <a:chExt cx="2426889" cy="25252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5A6691-B78B-1548-A25E-92F51FE8D749}"/>
                </a:ext>
              </a:extLst>
            </p:cNvPr>
            <p:cNvGrpSpPr/>
            <p:nvPr/>
          </p:nvGrpSpPr>
          <p:grpSpPr>
            <a:xfrm>
              <a:off x="5993704" y="2891138"/>
              <a:ext cx="1946005" cy="2150588"/>
              <a:chOff x="5993704" y="2891138"/>
              <a:chExt cx="1946005" cy="2150588"/>
            </a:xfrm>
          </p:grpSpPr>
          <p:pic>
            <p:nvPicPr>
              <p:cNvPr id="9" name="Picture 8" descr="Diagram&#10;&#10;Description automatically generated">
                <a:extLst>
                  <a:ext uri="{FF2B5EF4-FFF2-40B4-BE49-F238E27FC236}">
                    <a16:creationId xmlns:a16="http://schemas.microsoft.com/office/drawing/2014/main" id="{6D16E3D7-1C4B-1740-8406-26C64B4D9D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3704" y="3547997"/>
                <a:ext cx="1946005" cy="1493729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5ACCF23-2AF1-4D43-9B91-1F7AA6CC89F8}"/>
                  </a:ext>
                </a:extLst>
              </p:cNvPr>
              <p:cNvGrpSpPr/>
              <p:nvPr/>
            </p:nvGrpSpPr>
            <p:grpSpPr>
              <a:xfrm>
                <a:off x="6236697" y="2891138"/>
                <a:ext cx="1479323" cy="761333"/>
                <a:chOff x="6249223" y="2859823"/>
                <a:chExt cx="1479323" cy="761333"/>
              </a:xfrm>
            </p:grpSpPr>
            <p:pic>
              <p:nvPicPr>
                <p:cNvPr id="15" name="Picture 14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05A7891-9927-814F-A77D-C4C14FC59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4957" t="9733" r="4711" b="10198"/>
                <a:stretch/>
              </p:blipFill>
              <p:spPr>
                <a:xfrm>
                  <a:off x="6249223" y="2859823"/>
                  <a:ext cx="1434966" cy="66857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A80A952-AF88-6C4E-ADAB-A88CDCEE1733}"/>
                    </a:ext>
                  </a:extLst>
                </p:cNvPr>
                <p:cNvSpPr txBox="1"/>
                <p:nvPr/>
              </p:nvSpPr>
              <p:spPr>
                <a:xfrm>
                  <a:off x="6726477" y="3251824"/>
                  <a:ext cx="1002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CLUSTER</a:t>
                  </a:r>
                </a:p>
              </p:txBody>
            </p:sp>
          </p:grpSp>
        </p:grp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F78A572-4128-6D4F-83BB-B207AA91680F}"/>
                </a:ext>
              </a:extLst>
            </p:cNvPr>
            <p:cNvSpPr/>
            <p:nvPr/>
          </p:nvSpPr>
          <p:spPr>
            <a:xfrm>
              <a:off x="5757071" y="2789760"/>
              <a:ext cx="2426889" cy="25252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ED6AAD-D05B-1E45-BFA3-3766640B0446}"/>
              </a:ext>
            </a:extLst>
          </p:cNvPr>
          <p:cNvGrpSpPr/>
          <p:nvPr/>
        </p:nvGrpSpPr>
        <p:grpSpPr>
          <a:xfrm>
            <a:off x="5110890" y="319559"/>
            <a:ext cx="2074829" cy="1838556"/>
            <a:chOff x="5837398" y="582605"/>
            <a:chExt cx="2074829" cy="183855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C1BB321-2370-D84D-AD0D-69953377D011}"/>
                </a:ext>
              </a:extLst>
            </p:cNvPr>
            <p:cNvGrpSpPr/>
            <p:nvPr/>
          </p:nvGrpSpPr>
          <p:grpSpPr>
            <a:xfrm>
              <a:off x="5837398" y="582605"/>
              <a:ext cx="2074829" cy="1838556"/>
              <a:chOff x="6551429" y="574792"/>
              <a:chExt cx="2074829" cy="183855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531A9D9-4869-C244-8E0C-3E6227660034}"/>
                  </a:ext>
                </a:extLst>
              </p:cNvPr>
              <p:cNvGrpSpPr/>
              <p:nvPr/>
            </p:nvGrpSpPr>
            <p:grpSpPr>
              <a:xfrm>
                <a:off x="6967045" y="1169332"/>
                <a:ext cx="1243596" cy="726510"/>
                <a:chOff x="6820013" y="1005862"/>
                <a:chExt cx="1243596" cy="726510"/>
              </a:xfrm>
            </p:grpSpPr>
            <p:pic>
              <p:nvPicPr>
                <p:cNvPr id="23" name="Picture 22" descr="Icon&#10;&#10;Description automatically generated">
                  <a:extLst>
                    <a:ext uri="{FF2B5EF4-FFF2-40B4-BE49-F238E27FC236}">
                      <a16:creationId xmlns:a16="http://schemas.microsoft.com/office/drawing/2014/main" id="{6576D36A-E422-9941-BE95-C3C7E8283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445" t="7534" r="29382" b="3988"/>
                <a:stretch/>
              </p:blipFill>
              <p:spPr>
                <a:xfrm>
                  <a:off x="6820013" y="1005862"/>
                  <a:ext cx="517448" cy="72651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Icon&#10;&#10;Description automatically generated">
                  <a:extLst>
                    <a:ext uri="{FF2B5EF4-FFF2-40B4-BE49-F238E27FC236}">
                      <a16:creationId xmlns:a16="http://schemas.microsoft.com/office/drawing/2014/main" id="{34A3E3CD-09F3-734C-9D6C-A7FC232E4A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3600" t="8244" r="33386" b="9207"/>
                <a:stretch/>
              </p:blipFill>
              <p:spPr>
                <a:xfrm>
                  <a:off x="7645097" y="1005862"/>
                  <a:ext cx="418512" cy="668577"/>
                </a:xfrm>
                <a:prstGeom prst="rect">
                  <a:avLst/>
                </a:prstGeom>
              </p:spPr>
            </p:pic>
          </p:grp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0E07190D-D9A3-1447-9225-E81174C156FB}"/>
                  </a:ext>
                </a:extLst>
              </p:cNvPr>
              <p:cNvSpPr/>
              <p:nvPr/>
            </p:nvSpPr>
            <p:spPr>
              <a:xfrm>
                <a:off x="6551429" y="574792"/>
                <a:ext cx="2074829" cy="18385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Image Processing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Web Application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4B33703-C837-974E-AA15-6115238A9655}"/>
                </a:ext>
              </a:extLst>
            </p:cNvPr>
            <p:cNvGrpSpPr/>
            <p:nvPr/>
          </p:nvGrpSpPr>
          <p:grpSpPr>
            <a:xfrm>
              <a:off x="6511738" y="1944843"/>
              <a:ext cx="820518" cy="426230"/>
              <a:chOff x="6511738" y="1944843"/>
              <a:chExt cx="820518" cy="426230"/>
            </a:xfrm>
          </p:grpSpPr>
          <p:pic>
            <p:nvPicPr>
              <p:cNvPr id="29" name="Picture 28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00D9651D-4B3E-9842-9D74-2A7A7937C1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957" t="9733" r="4711" b="10198"/>
              <a:stretch/>
            </p:blipFill>
            <p:spPr>
              <a:xfrm>
                <a:off x="6511738" y="1944843"/>
                <a:ext cx="702722" cy="327411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3600B1-0EAB-D641-961F-06F68047752F}"/>
                  </a:ext>
                </a:extLst>
              </p:cNvPr>
              <p:cNvSpPr txBox="1"/>
              <p:nvPr/>
            </p:nvSpPr>
            <p:spPr>
              <a:xfrm>
                <a:off x="6651260" y="2109463"/>
                <a:ext cx="6809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STREAM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A713DD-48B0-E049-AC20-AB31D0099BF0}"/>
              </a:ext>
            </a:extLst>
          </p:cNvPr>
          <p:cNvGrpSpPr/>
          <p:nvPr/>
        </p:nvGrpSpPr>
        <p:grpSpPr>
          <a:xfrm>
            <a:off x="212765" y="3016447"/>
            <a:ext cx="1179362" cy="993285"/>
            <a:chOff x="289640" y="2706756"/>
            <a:chExt cx="1179362" cy="993285"/>
          </a:xfrm>
        </p:grpSpPr>
        <p:pic>
          <p:nvPicPr>
            <p:cNvPr id="45" name="Graphic 44" descr="Users with solid fill">
              <a:extLst>
                <a:ext uri="{FF2B5EF4-FFF2-40B4-BE49-F238E27FC236}">
                  <a16:creationId xmlns:a16="http://schemas.microsoft.com/office/drawing/2014/main" id="{5040F5C0-F2C1-4D4E-901B-DB9D3038B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0779" y="2706756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B6F88C-1665-DE4F-8C3F-B413F5AF0BE0}"/>
                </a:ext>
              </a:extLst>
            </p:cNvPr>
            <p:cNvSpPr txBox="1"/>
            <p:nvPr/>
          </p:nvSpPr>
          <p:spPr>
            <a:xfrm>
              <a:off x="289640" y="3330709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Customers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32ABF8-0C86-2147-A9F7-7D7C6F30005B}"/>
              </a:ext>
            </a:extLst>
          </p:cNvPr>
          <p:cNvCxnSpPr>
            <a:cxnSpLocks/>
            <a:stCxn id="45" idx="3"/>
            <a:endCxn id="22" idx="1"/>
          </p:cNvCxnSpPr>
          <p:nvPr/>
        </p:nvCxnSpPr>
        <p:spPr>
          <a:xfrm flipV="1">
            <a:off x="1238304" y="3466397"/>
            <a:ext cx="983317" cy="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53A6A8-4705-3148-A41D-F501175E944F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6136591" y="2158115"/>
            <a:ext cx="11714" cy="4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F3A846-5A91-6945-9EB0-4107E1C670DC}"/>
              </a:ext>
            </a:extLst>
          </p:cNvPr>
          <p:cNvCxnSpPr>
            <a:cxnSpLocks/>
            <a:stCxn id="57" idx="3"/>
            <a:endCxn id="21" idx="1"/>
          </p:cNvCxnSpPr>
          <p:nvPr/>
        </p:nvCxnSpPr>
        <p:spPr>
          <a:xfrm>
            <a:off x="7350035" y="3904748"/>
            <a:ext cx="1250308" cy="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9B1107A-8DB9-0747-9DED-31CC9EFAB856}"/>
              </a:ext>
            </a:extLst>
          </p:cNvPr>
          <p:cNvSpPr/>
          <p:nvPr/>
        </p:nvSpPr>
        <p:spPr>
          <a:xfrm>
            <a:off x="7937734" y="2781075"/>
            <a:ext cx="370350" cy="224448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CONNECTORS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B9F33-5F1F-D94C-AB98-C56DBA479B47}"/>
              </a:ext>
            </a:extLst>
          </p:cNvPr>
          <p:cNvCxnSpPr>
            <a:cxnSpLocks/>
            <a:stCxn id="21" idx="3"/>
            <a:endCxn id="63" idx="1"/>
          </p:cNvCxnSpPr>
          <p:nvPr/>
        </p:nvCxnSpPr>
        <p:spPr>
          <a:xfrm>
            <a:off x="10153969" y="3908657"/>
            <a:ext cx="716713" cy="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7F7F969-138A-BD4F-9BF1-A51DA9EBA76C}"/>
              </a:ext>
            </a:extLst>
          </p:cNvPr>
          <p:cNvGrpSpPr/>
          <p:nvPr/>
        </p:nvGrpSpPr>
        <p:grpSpPr>
          <a:xfrm>
            <a:off x="8600343" y="2381018"/>
            <a:ext cx="1553626" cy="3055278"/>
            <a:chOff x="8982386" y="2381018"/>
            <a:chExt cx="1553626" cy="305527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035E194-4DD7-4843-8EC3-F1C91348CD4C}"/>
                </a:ext>
              </a:extLst>
            </p:cNvPr>
            <p:cNvSpPr/>
            <p:nvPr/>
          </p:nvSpPr>
          <p:spPr>
            <a:xfrm>
              <a:off x="8982386" y="2381018"/>
              <a:ext cx="1553626" cy="30552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 Applications &amp;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Dashboards</a:t>
              </a:r>
            </a:p>
          </p:txBody>
        </p:sp>
        <p:pic>
          <p:nvPicPr>
            <p:cNvPr id="86" name="Picture 85" descr="Icon&#10;&#10;Description automatically generated">
              <a:extLst>
                <a:ext uri="{FF2B5EF4-FFF2-40B4-BE49-F238E27FC236}">
                  <a16:creationId xmlns:a16="http://schemas.microsoft.com/office/drawing/2014/main" id="{C9984730-8CA8-E841-AA6C-E9D50863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9503120" y="3257803"/>
              <a:ext cx="512157" cy="383709"/>
            </a:xfrm>
            <a:prstGeom prst="rect">
              <a:avLst/>
            </a:prstGeom>
          </p:spPr>
        </p:pic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32688438-8DD6-FE4F-BCFE-EBB10F4E5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83507" y="3771447"/>
              <a:ext cx="512158" cy="487423"/>
            </a:xfrm>
            <a:prstGeom prst="rect">
              <a:avLst/>
            </a:prstGeom>
          </p:spPr>
        </p:pic>
        <p:pic>
          <p:nvPicPr>
            <p:cNvPr id="90" name="Picture 8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80E76D24-94F2-6549-8DCD-B60C8E69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9078" t="19662" r="28905" b="19269"/>
            <a:stretch/>
          </p:blipFill>
          <p:spPr>
            <a:xfrm>
              <a:off x="9869133" y="3735088"/>
              <a:ext cx="550382" cy="549287"/>
            </a:xfrm>
            <a:prstGeom prst="rect">
              <a:avLst/>
            </a:prstGeom>
          </p:spPr>
        </p:pic>
        <p:pic>
          <p:nvPicPr>
            <p:cNvPr id="92" name="Picture 91" descr="Logo&#10;&#10;Description automatically generated">
              <a:extLst>
                <a:ext uri="{FF2B5EF4-FFF2-40B4-BE49-F238E27FC236}">
                  <a16:creationId xmlns:a16="http://schemas.microsoft.com/office/drawing/2014/main" id="{F5BB4BD2-B3EE-CE4F-8305-1EB129F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28914" t="3682" r="28204" b="2841"/>
            <a:stretch/>
          </p:blipFill>
          <p:spPr>
            <a:xfrm>
              <a:off x="9183507" y="4382543"/>
              <a:ext cx="463463" cy="756920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0981BC26-AE56-284D-A501-4A0BFA61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35196" y="4478543"/>
              <a:ext cx="712590" cy="681814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C5FCA3-09EC-6846-89C9-D677AF0B58EC}"/>
              </a:ext>
            </a:extLst>
          </p:cNvPr>
          <p:cNvGrpSpPr/>
          <p:nvPr/>
        </p:nvGrpSpPr>
        <p:grpSpPr>
          <a:xfrm>
            <a:off x="10546642" y="3468143"/>
            <a:ext cx="1562479" cy="1333565"/>
            <a:chOff x="10740795" y="3468143"/>
            <a:chExt cx="1562479" cy="1333565"/>
          </a:xfrm>
        </p:grpSpPr>
        <p:pic>
          <p:nvPicPr>
            <p:cNvPr id="63" name="Graphic 62" descr="Users with solid fill">
              <a:extLst>
                <a:ext uri="{FF2B5EF4-FFF2-40B4-BE49-F238E27FC236}">
                  <a16:creationId xmlns:a16="http://schemas.microsoft.com/office/drawing/2014/main" id="{9E8CD27D-818C-7E49-8502-ADB41D77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64835" y="3468143"/>
              <a:ext cx="914400" cy="9144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CBB16A9-C02A-F44A-92A1-A04C91045D72}"/>
                </a:ext>
              </a:extLst>
            </p:cNvPr>
            <p:cNvSpPr txBox="1"/>
            <p:nvPr/>
          </p:nvSpPr>
          <p:spPr>
            <a:xfrm>
              <a:off x="10740795" y="4155377"/>
              <a:ext cx="1562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Analysts &amp; </a:t>
              </a:r>
            </a:p>
            <a:p>
              <a:pPr algn="ctr"/>
              <a:r>
                <a:rPr lang="en-US" dirty="0"/>
                <a:t>Business Users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2B5C40F-B66B-174A-8CFD-057336EDAA23}"/>
              </a:ext>
            </a:extLst>
          </p:cNvPr>
          <p:cNvGrpSpPr/>
          <p:nvPr/>
        </p:nvGrpSpPr>
        <p:grpSpPr>
          <a:xfrm>
            <a:off x="1069546" y="938563"/>
            <a:ext cx="846603" cy="679652"/>
            <a:chOff x="1530566" y="914099"/>
            <a:chExt cx="846603" cy="679652"/>
          </a:xfrm>
        </p:grpSpPr>
        <p:pic>
          <p:nvPicPr>
            <p:cNvPr id="109" name="Picture 10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A0D2424E-A451-274C-A94C-A0A2C0E0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2253" y="914099"/>
              <a:ext cx="416114" cy="501342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50301A-6E76-D448-A0F4-4F607A1DE312}"/>
                </a:ext>
              </a:extLst>
            </p:cNvPr>
            <p:cNvSpPr txBox="1"/>
            <p:nvPr/>
          </p:nvSpPr>
          <p:spPr>
            <a:xfrm>
              <a:off x="1530566" y="1378307"/>
              <a:ext cx="8466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Amazon Glacier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F234D5B-0A4A-B547-92BC-65F496110B91}"/>
              </a:ext>
            </a:extLst>
          </p:cNvPr>
          <p:cNvCxnSpPr>
            <a:cxnSpLocks/>
            <a:stCxn id="20" idx="1"/>
            <a:endCxn id="109" idx="3"/>
          </p:cNvCxnSpPr>
          <p:nvPr/>
        </p:nvCxnSpPr>
        <p:spPr>
          <a:xfrm flipH="1" flipV="1">
            <a:off x="1697347" y="1189234"/>
            <a:ext cx="125694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8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Tong</dc:creator>
  <cp:lastModifiedBy>Calvin Tong</cp:lastModifiedBy>
  <cp:revision>10</cp:revision>
  <dcterms:created xsi:type="dcterms:W3CDTF">2021-03-31T06:38:56Z</dcterms:created>
  <dcterms:modified xsi:type="dcterms:W3CDTF">2021-03-31T08:13:04Z</dcterms:modified>
</cp:coreProperties>
</file>