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4B31-F92A-0C85-5406-BCF8FBF3F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944BE-83CF-5FF3-3842-535B41A26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3FA2-011D-4276-F3DE-E0C3AF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5D64-9840-B520-11A1-637D97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D12D-8ACB-03F4-C196-79FA05B8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2A09-A9C9-27E2-3DCA-9B0089D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4FB3-A9D4-6773-2E1E-88FDFE60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002D-9ED3-5C02-3CE5-7CE23B6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E8F8-CEAB-5ACA-F793-2CECDF0D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7056-4908-3962-EC22-3C6A02A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5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A7586-9BE5-ABD2-6337-365F2FA0B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55528-3F7D-BFB8-9391-46F395D4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6EDD-1903-29DE-5428-7B25D97C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01A8-076F-7CCD-717E-8D35104B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BB24-E862-AC3D-5D0D-E7167318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4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1537-493D-F27B-3ED5-D2DF0E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D699-E7CA-D080-11DE-868B5D83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C654-4629-FD9F-F9BA-04ACC0BA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8E16-CD26-0BEB-30B8-70F546BD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7262-F90B-F2FA-7DA8-6082A914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9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0AA3-B5D5-5187-6E82-52401F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A239-9E5B-219F-5280-F5DDED1F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919D-E78B-B2F4-EF41-5C88B1A9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B4B7-1DCC-352D-1358-615E1BB5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F9BE-FF89-B8D5-8DB7-CD8033F9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8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E7ED-884F-A0E9-E92B-A2CEDD1A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F58-339F-CEFD-7F6C-34E9C0AFF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A1EF-6C3F-FC1D-F473-0DFDCB70A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AFF0-A6F0-DEC0-952F-9778776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BC2B-966B-1C83-C4E6-1E3D671D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8C7FD-B54D-507A-A09B-AB674DC7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0A5-C495-5074-F2C6-24FA4030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F7DC0-CA9E-588A-03C2-6738A4BF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FB22D-25BE-7E98-4033-D8847E35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D8420-01F1-E6E6-A24F-0A7CAC5AF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283CF-171B-F014-2196-9406A6118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D753B-4ED7-EC4C-C5E8-F695A60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2BA4D-FA50-2278-0F7F-07CED71F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4A81E-1E41-B793-DE53-272D78D3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4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819C-12BA-78B7-2533-970EFDB1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057BA-D48D-78AB-70E2-BAAFA4E6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10C3E-DA78-72F6-3825-0B21F87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A4E8-0A13-C6E5-2BD1-1345F0C0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7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77242-DE86-0BBB-08E4-62A3DA38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E7DAF-E400-491C-8BBD-B24F6EB0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B573-E0F9-2907-2D95-705EA42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6D2B-C23E-64FF-FD11-EDD16524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9F68-7481-69F1-34FB-F7265FCC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A030-6E8F-7FBE-B097-EA1705EB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56BB-66CC-F806-0A6B-AE7BF2AF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B27E-9459-678B-EFB2-C5A9A988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8DCD-5253-00A7-ECC3-AE7E4706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4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88C3-EFC9-C477-2300-38498179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BE1C-C1AA-9D66-091F-112217FFC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1F5AB-3246-54B1-F2C1-A8679B60A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0694C-B934-DA17-69F8-EF6B7216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AF2C-C189-7FD4-3A76-EB548644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DDE7-ADFE-D8E6-1101-8C7F3A4A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7DD0E-1D8C-802E-4C17-8BCE18E0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C170-51BE-A47A-8DD6-394B420F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8E20-3295-BB3F-D462-08D984DDC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2396-AAE1-4E9C-8E83-E36CEFA6D00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234E-416F-7AB5-C6D9-0D198A0AC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4CFB-4E4B-1DAF-D030-DDF1F666F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EE667-E44A-356C-AEB6-76337C0D57E8}"/>
              </a:ext>
            </a:extLst>
          </p:cNvPr>
          <p:cNvSpPr/>
          <p:nvPr/>
        </p:nvSpPr>
        <p:spPr>
          <a:xfrm>
            <a:off x="757083" y="658760"/>
            <a:ext cx="2664542" cy="3824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02458-0344-B3F4-0DD3-A24322A065E7}"/>
              </a:ext>
            </a:extLst>
          </p:cNvPr>
          <p:cNvSpPr/>
          <p:nvPr/>
        </p:nvSpPr>
        <p:spPr>
          <a:xfrm>
            <a:off x="4901381" y="658760"/>
            <a:ext cx="2664542" cy="3824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C18F0-2977-1A86-8DE4-64858383B532}"/>
              </a:ext>
            </a:extLst>
          </p:cNvPr>
          <p:cNvSpPr/>
          <p:nvPr/>
        </p:nvSpPr>
        <p:spPr>
          <a:xfrm>
            <a:off x="9045678" y="658761"/>
            <a:ext cx="2664542" cy="3824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CB657-6CB3-3A58-97EF-CEBFE64E84F7}"/>
              </a:ext>
            </a:extLst>
          </p:cNvPr>
          <p:cNvSpPr/>
          <p:nvPr/>
        </p:nvSpPr>
        <p:spPr>
          <a:xfrm>
            <a:off x="1548580" y="983226"/>
            <a:ext cx="1081549" cy="550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E2E1-12F8-F09F-039A-781CDA22D8E6}"/>
              </a:ext>
            </a:extLst>
          </p:cNvPr>
          <p:cNvSpPr/>
          <p:nvPr/>
        </p:nvSpPr>
        <p:spPr>
          <a:xfrm>
            <a:off x="5692877" y="983226"/>
            <a:ext cx="1081549" cy="550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28F7E-5682-F6B4-CE95-F8D382FF27E8}"/>
              </a:ext>
            </a:extLst>
          </p:cNvPr>
          <p:cNvSpPr/>
          <p:nvPr/>
        </p:nvSpPr>
        <p:spPr>
          <a:xfrm>
            <a:off x="9837174" y="983226"/>
            <a:ext cx="1081549" cy="550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EE68D-FDF3-8EC9-1321-FA4FD84B2ED7}"/>
              </a:ext>
            </a:extLst>
          </p:cNvPr>
          <p:cNvSpPr/>
          <p:nvPr/>
        </p:nvSpPr>
        <p:spPr>
          <a:xfrm>
            <a:off x="1273277" y="2571134"/>
            <a:ext cx="1696065" cy="4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963A8-C7E5-E1C7-BF31-EA5264DAC158}"/>
              </a:ext>
            </a:extLst>
          </p:cNvPr>
          <p:cNvSpPr/>
          <p:nvPr/>
        </p:nvSpPr>
        <p:spPr>
          <a:xfrm>
            <a:off x="1273277" y="3220064"/>
            <a:ext cx="1696065" cy="4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8CDEB-E852-6801-86AF-EB6FE5736FD3}"/>
              </a:ext>
            </a:extLst>
          </p:cNvPr>
          <p:cNvSpPr txBox="1"/>
          <p:nvPr/>
        </p:nvSpPr>
        <p:spPr>
          <a:xfrm>
            <a:off x="1782096" y="1073863"/>
            <a:ext cx="79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7590F-EA14-C915-0FBA-AC02D03824C3}"/>
              </a:ext>
            </a:extLst>
          </p:cNvPr>
          <p:cNvSpPr txBox="1"/>
          <p:nvPr/>
        </p:nvSpPr>
        <p:spPr>
          <a:xfrm>
            <a:off x="5891980" y="1058850"/>
            <a:ext cx="1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C4B27-7A73-2DB0-E295-B93F813C9CCD}"/>
              </a:ext>
            </a:extLst>
          </p:cNvPr>
          <p:cNvSpPr txBox="1"/>
          <p:nvPr/>
        </p:nvSpPr>
        <p:spPr>
          <a:xfrm>
            <a:off x="10112478" y="1051118"/>
            <a:ext cx="79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F796A-BCA1-9776-C7A9-2128E7DC0F44}"/>
              </a:ext>
            </a:extLst>
          </p:cNvPr>
          <p:cNvSpPr/>
          <p:nvPr/>
        </p:nvSpPr>
        <p:spPr>
          <a:xfrm>
            <a:off x="5388079" y="1771332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A0D76-6A36-9903-EA1D-6F46DE4B80CD}"/>
              </a:ext>
            </a:extLst>
          </p:cNvPr>
          <p:cNvSpPr/>
          <p:nvPr/>
        </p:nvSpPr>
        <p:spPr>
          <a:xfrm>
            <a:off x="5388079" y="2250451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00FC5-FF2E-7705-A980-8DC677A763E8}"/>
              </a:ext>
            </a:extLst>
          </p:cNvPr>
          <p:cNvSpPr/>
          <p:nvPr/>
        </p:nvSpPr>
        <p:spPr>
          <a:xfrm>
            <a:off x="5388079" y="2671137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Phone Number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7FA16-1EAC-2B90-2944-248007E8D4DA}"/>
              </a:ext>
            </a:extLst>
          </p:cNvPr>
          <p:cNvSpPr/>
          <p:nvPr/>
        </p:nvSpPr>
        <p:spPr>
          <a:xfrm>
            <a:off x="5388079" y="3132200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Blood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1E4EB-0CB6-BC71-5E86-AAD5B7541D48}"/>
              </a:ext>
            </a:extLst>
          </p:cNvPr>
          <p:cNvSpPr/>
          <p:nvPr/>
        </p:nvSpPr>
        <p:spPr>
          <a:xfrm>
            <a:off x="5388079" y="3573457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E7102A-30D2-6581-2DBA-D6B30A5E6BF3}"/>
              </a:ext>
            </a:extLst>
          </p:cNvPr>
          <p:cNvSpPr/>
          <p:nvPr/>
        </p:nvSpPr>
        <p:spPr>
          <a:xfrm>
            <a:off x="5361040" y="3982287"/>
            <a:ext cx="1696065" cy="4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6F2AFB-4201-6341-BE00-E75CA4062013}"/>
              </a:ext>
            </a:extLst>
          </p:cNvPr>
          <p:cNvSpPr/>
          <p:nvPr/>
        </p:nvSpPr>
        <p:spPr>
          <a:xfrm>
            <a:off x="9556954" y="1953368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Phone Number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1BA039-E378-AFA8-BB7D-665BC15A1019}"/>
              </a:ext>
            </a:extLst>
          </p:cNvPr>
          <p:cNvSpPr/>
          <p:nvPr/>
        </p:nvSpPr>
        <p:spPr>
          <a:xfrm>
            <a:off x="9556954" y="2428283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Password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4E69B8-DEC7-1549-A2C6-D44F2268AB25}"/>
              </a:ext>
            </a:extLst>
          </p:cNvPr>
          <p:cNvSpPr/>
          <p:nvPr/>
        </p:nvSpPr>
        <p:spPr>
          <a:xfrm>
            <a:off x="9564328" y="3269562"/>
            <a:ext cx="1696065" cy="4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77961D-5A55-4DFC-3628-23A434B942ED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2969342" y="2780070"/>
            <a:ext cx="7408607" cy="1703440"/>
          </a:xfrm>
          <a:prstGeom prst="bentConnector4">
            <a:avLst>
              <a:gd name="adj1" fmla="val 18846"/>
              <a:gd name="adj2" fmla="val 113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855BB71-6159-905D-2613-F794AF60AA32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2969342" y="2571135"/>
            <a:ext cx="1932039" cy="857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2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7965A-935B-F355-A91E-BEEB44EED43A}"/>
              </a:ext>
            </a:extLst>
          </p:cNvPr>
          <p:cNvSpPr/>
          <p:nvPr/>
        </p:nvSpPr>
        <p:spPr>
          <a:xfrm>
            <a:off x="452284" y="1022555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D31BC3-8B0E-3756-36A4-2A98042DAEFE}"/>
              </a:ext>
            </a:extLst>
          </p:cNvPr>
          <p:cNvSpPr/>
          <p:nvPr/>
        </p:nvSpPr>
        <p:spPr>
          <a:xfrm>
            <a:off x="521110" y="1214284"/>
            <a:ext cx="304800" cy="221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16AF85-D4A8-BE63-37BF-07DE95C5E7F0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521110" y="1317523"/>
            <a:ext cx="304800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9920BC-8A0E-E26F-DD4C-5A73EBAEEC9D}"/>
              </a:ext>
            </a:extLst>
          </p:cNvPr>
          <p:cNvCxnSpPr>
            <a:cxnSpLocks/>
          </p:cNvCxnSpPr>
          <p:nvPr/>
        </p:nvCxnSpPr>
        <p:spPr>
          <a:xfrm flipV="1">
            <a:off x="530943" y="1359310"/>
            <a:ext cx="304800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9E31B-5ECE-7405-D276-B19EE09B923C}"/>
              </a:ext>
            </a:extLst>
          </p:cNvPr>
          <p:cNvCxnSpPr>
            <a:cxnSpLocks/>
          </p:cNvCxnSpPr>
          <p:nvPr/>
        </p:nvCxnSpPr>
        <p:spPr>
          <a:xfrm flipV="1">
            <a:off x="530943" y="1275736"/>
            <a:ext cx="304800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61822-7E6D-F70B-4566-CC9B939313B1}"/>
              </a:ext>
            </a:extLst>
          </p:cNvPr>
          <p:cNvSpPr/>
          <p:nvPr/>
        </p:nvSpPr>
        <p:spPr>
          <a:xfrm>
            <a:off x="936523" y="1332696"/>
            <a:ext cx="2040194" cy="1892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2C72C-331B-736F-E59C-D65184C6170E}"/>
              </a:ext>
            </a:extLst>
          </p:cNvPr>
          <p:cNvSpPr txBox="1"/>
          <p:nvPr/>
        </p:nvSpPr>
        <p:spPr>
          <a:xfrm>
            <a:off x="1069258" y="1479980"/>
            <a:ext cx="180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Upcoming Events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C4B36-075C-5D46-EB9F-8CE219115026}"/>
              </a:ext>
            </a:extLst>
          </p:cNvPr>
          <p:cNvSpPr txBox="1"/>
          <p:nvPr/>
        </p:nvSpPr>
        <p:spPr>
          <a:xfrm>
            <a:off x="1112274" y="1872282"/>
            <a:ext cx="179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Event 1: Blood Drive </a:t>
            </a:r>
          </a:p>
          <a:p>
            <a:endParaRPr lang="en-IN" sz="1200" dirty="0"/>
          </a:p>
          <a:p>
            <a:r>
              <a:rPr lang="en-IN" sz="1200" dirty="0"/>
              <a:t>Event 2: Blood Donation Awareness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DBD72-5409-DCCB-D4ED-C95E21544FF2}"/>
              </a:ext>
            </a:extLst>
          </p:cNvPr>
          <p:cNvSpPr/>
          <p:nvPr/>
        </p:nvSpPr>
        <p:spPr>
          <a:xfrm>
            <a:off x="4104968" y="978309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D392DD-8EAB-E019-577A-560E97DDEBC3}"/>
              </a:ext>
            </a:extLst>
          </p:cNvPr>
          <p:cNvSpPr/>
          <p:nvPr/>
        </p:nvSpPr>
        <p:spPr>
          <a:xfrm>
            <a:off x="4399935" y="1563328"/>
            <a:ext cx="2340077" cy="34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64D1E-9899-801A-C870-5D7141E907AB}"/>
              </a:ext>
            </a:extLst>
          </p:cNvPr>
          <p:cNvSpPr txBox="1"/>
          <p:nvPr/>
        </p:nvSpPr>
        <p:spPr>
          <a:xfrm>
            <a:off x="4957916" y="183863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Card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8136B-B3F1-49B7-1800-538C7AB1F6C9}"/>
              </a:ext>
            </a:extLst>
          </p:cNvPr>
          <p:cNvSpPr/>
          <p:nvPr/>
        </p:nvSpPr>
        <p:spPr>
          <a:xfrm>
            <a:off x="8229600" y="1019108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72C02-90E7-D993-3934-CAD3C55BDA2A}"/>
              </a:ext>
            </a:extLst>
          </p:cNvPr>
          <p:cNvSpPr/>
          <p:nvPr/>
        </p:nvSpPr>
        <p:spPr>
          <a:xfrm>
            <a:off x="8229600" y="1019107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5686C-84FB-AB80-4C5D-4CCCEB3A787B}"/>
              </a:ext>
            </a:extLst>
          </p:cNvPr>
          <p:cNvSpPr txBox="1"/>
          <p:nvPr/>
        </p:nvSpPr>
        <p:spPr>
          <a:xfrm>
            <a:off x="8367252" y="1632155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38732-14DA-52CD-8AA7-4CBE36838E0B}"/>
              </a:ext>
            </a:extLst>
          </p:cNvPr>
          <p:cNvSpPr txBox="1"/>
          <p:nvPr/>
        </p:nvSpPr>
        <p:spPr>
          <a:xfrm>
            <a:off x="8367252" y="2207964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Nearby Hospitals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36CB45-768E-B9AD-F1CB-B157DD99CE3B}"/>
              </a:ext>
            </a:extLst>
          </p:cNvPr>
          <p:cNvSpPr txBox="1"/>
          <p:nvPr/>
        </p:nvSpPr>
        <p:spPr>
          <a:xfrm>
            <a:off x="8377084" y="2783773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Stats &amp; Facts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442FA-DAED-ABAF-F7AB-2F7CA4AF61EF}"/>
              </a:ext>
            </a:extLst>
          </p:cNvPr>
          <p:cNvSpPr txBox="1"/>
          <p:nvPr/>
        </p:nvSpPr>
        <p:spPr>
          <a:xfrm>
            <a:off x="8367252" y="3348307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Previous Donations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E4A17-A66D-2954-3A03-1CE4B0BC26F1}"/>
              </a:ext>
            </a:extLst>
          </p:cNvPr>
          <p:cNvSpPr/>
          <p:nvPr/>
        </p:nvSpPr>
        <p:spPr>
          <a:xfrm>
            <a:off x="8377084" y="3903406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914EB2-B535-29E5-C8B6-F615B927E442}"/>
              </a:ext>
            </a:extLst>
          </p:cNvPr>
          <p:cNvSpPr/>
          <p:nvPr/>
        </p:nvSpPr>
        <p:spPr>
          <a:xfrm>
            <a:off x="4104968" y="981093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1DFD3D-8717-8095-2534-21A63F6AC1EA}"/>
              </a:ext>
            </a:extLst>
          </p:cNvPr>
          <p:cNvSpPr/>
          <p:nvPr/>
        </p:nvSpPr>
        <p:spPr>
          <a:xfrm>
            <a:off x="919316" y="3519948"/>
            <a:ext cx="2040194" cy="185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D271D-7F17-A07F-D892-7B9CD5F31192}"/>
              </a:ext>
            </a:extLst>
          </p:cNvPr>
          <p:cNvSpPr txBox="1"/>
          <p:nvPr/>
        </p:nvSpPr>
        <p:spPr>
          <a:xfrm>
            <a:off x="1135010" y="3657185"/>
            <a:ext cx="254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Active Donation 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359BE-8DDF-459D-9211-A6085B5693FC}"/>
              </a:ext>
            </a:extLst>
          </p:cNvPr>
          <p:cNvSpPr txBox="1"/>
          <p:nvPr/>
        </p:nvSpPr>
        <p:spPr>
          <a:xfrm>
            <a:off x="1165430" y="4095041"/>
            <a:ext cx="161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Date: Hospital Name</a:t>
            </a:r>
          </a:p>
          <a:p>
            <a:r>
              <a:rPr lang="en-IN" sz="1100" dirty="0"/>
              <a:t>Date: Hospital Name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1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36119-6359-9C49-030B-9243613135ED}"/>
              </a:ext>
            </a:extLst>
          </p:cNvPr>
          <p:cNvSpPr/>
          <p:nvPr/>
        </p:nvSpPr>
        <p:spPr>
          <a:xfrm>
            <a:off x="530942" y="103877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A0F9F-B186-D1FD-5416-67DF22928BAA}"/>
              </a:ext>
            </a:extLst>
          </p:cNvPr>
          <p:cNvSpPr/>
          <p:nvPr/>
        </p:nvSpPr>
        <p:spPr>
          <a:xfrm>
            <a:off x="530942" y="1038771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A2942-835B-296D-D566-2AFA903911D6}"/>
              </a:ext>
            </a:extLst>
          </p:cNvPr>
          <p:cNvSpPr txBox="1"/>
          <p:nvPr/>
        </p:nvSpPr>
        <p:spPr>
          <a:xfrm>
            <a:off x="668594" y="1651819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FF0C7-7401-58B5-43EA-3F276A841ECA}"/>
              </a:ext>
            </a:extLst>
          </p:cNvPr>
          <p:cNvSpPr txBox="1"/>
          <p:nvPr/>
        </p:nvSpPr>
        <p:spPr>
          <a:xfrm>
            <a:off x="668594" y="2227628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Nearby Hospitals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6CAB2-2AC2-D508-6435-62685C4E3122}"/>
              </a:ext>
            </a:extLst>
          </p:cNvPr>
          <p:cNvSpPr txBox="1"/>
          <p:nvPr/>
        </p:nvSpPr>
        <p:spPr>
          <a:xfrm>
            <a:off x="678426" y="2803437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Stats &amp; Facts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E6811-4751-2D1C-21C4-D602770AADB6}"/>
              </a:ext>
            </a:extLst>
          </p:cNvPr>
          <p:cNvSpPr/>
          <p:nvPr/>
        </p:nvSpPr>
        <p:spPr>
          <a:xfrm>
            <a:off x="653845" y="3349665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6FB18-7D08-C3D0-A7FC-3B2D6C2B8B81}"/>
              </a:ext>
            </a:extLst>
          </p:cNvPr>
          <p:cNvSpPr/>
          <p:nvPr/>
        </p:nvSpPr>
        <p:spPr>
          <a:xfrm>
            <a:off x="4168877" y="1038771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D953F9-2C43-C44B-59BB-B7090CFE674D}"/>
              </a:ext>
            </a:extLst>
          </p:cNvPr>
          <p:cNvSpPr/>
          <p:nvPr/>
        </p:nvSpPr>
        <p:spPr>
          <a:xfrm>
            <a:off x="4758813" y="1347018"/>
            <a:ext cx="1730477" cy="556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User 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DAE12-3FFA-309D-D9FC-5C92AB6385A5}"/>
              </a:ext>
            </a:extLst>
          </p:cNvPr>
          <p:cNvSpPr/>
          <p:nvPr/>
        </p:nvSpPr>
        <p:spPr>
          <a:xfrm>
            <a:off x="4847302" y="2072770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1A514-0957-E487-857D-FBA4A67D2CD7}"/>
              </a:ext>
            </a:extLst>
          </p:cNvPr>
          <p:cNvSpPr/>
          <p:nvPr/>
        </p:nvSpPr>
        <p:spPr>
          <a:xfrm>
            <a:off x="4847302" y="2551889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7DF49-6AAE-B3E9-135E-C3B6F27245F9}"/>
              </a:ext>
            </a:extLst>
          </p:cNvPr>
          <p:cNvSpPr/>
          <p:nvPr/>
        </p:nvSpPr>
        <p:spPr>
          <a:xfrm>
            <a:off x="4847302" y="2972575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Phone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D0237-87EE-5345-415F-09A18694C1CF}"/>
              </a:ext>
            </a:extLst>
          </p:cNvPr>
          <p:cNvSpPr/>
          <p:nvPr/>
        </p:nvSpPr>
        <p:spPr>
          <a:xfrm>
            <a:off x="4847302" y="3433638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Blood Group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EDFFD6-8AE8-FED9-44DC-BCE03C9E7724}"/>
              </a:ext>
            </a:extLst>
          </p:cNvPr>
          <p:cNvSpPr/>
          <p:nvPr/>
        </p:nvSpPr>
        <p:spPr>
          <a:xfrm>
            <a:off x="4847302" y="3874895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Password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48667-41B1-A1B3-0AE2-3EDE5DE8EE2F}"/>
              </a:ext>
            </a:extLst>
          </p:cNvPr>
          <p:cNvSpPr/>
          <p:nvPr/>
        </p:nvSpPr>
        <p:spPr>
          <a:xfrm>
            <a:off x="4847302" y="4326156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820EBC-A252-7F20-9309-1CA832B3D8BD}"/>
              </a:ext>
            </a:extLst>
          </p:cNvPr>
          <p:cNvSpPr/>
          <p:nvPr/>
        </p:nvSpPr>
        <p:spPr>
          <a:xfrm>
            <a:off x="8229600" y="1038771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C21930-04FA-445B-F551-3566F9E79893}"/>
              </a:ext>
            </a:extLst>
          </p:cNvPr>
          <p:cNvSpPr/>
          <p:nvPr/>
        </p:nvSpPr>
        <p:spPr>
          <a:xfrm>
            <a:off x="8676967" y="1953511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Card</a:t>
            </a:r>
          </a:p>
          <a:p>
            <a:pPr algn="ctr"/>
            <a:r>
              <a:rPr lang="en-IN" sz="1050" dirty="0"/>
              <a:t>Maps - Contact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200975-8C9C-2749-86B9-2CD836C075EA}"/>
              </a:ext>
            </a:extLst>
          </p:cNvPr>
          <p:cNvSpPr/>
          <p:nvPr/>
        </p:nvSpPr>
        <p:spPr>
          <a:xfrm>
            <a:off x="8676967" y="3136290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Hospital Card</a:t>
            </a:r>
          </a:p>
          <a:p>
            <a:pPr algn="ctr"/>
            <a:r>
              <a:rPr lang="en-IN" sz="1100" dirty="0"/>
              <a:t>Maps - Contact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BA8578-6162-1EE9-6374-3AE3DB2DF3F5}"/>
              </a:ext>
            </a:extLst>
          </p:cNvPr>
          <p:cNvSpPr/>
          <p:nvPr/>
        </p:nvSpPr>
        <p:spPr>
          <a:xfrm>
            <a:off x="8676966" y="4319069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Hospital Card</a:t>
            </a:r>
          </a:p>
          <a:p>
            <a:pPr algn="ctr"/>
            <a:r>
              <a:rPr lang="en-IN" sz="1050" dirty="0"/>
              <a:t>Maps - Contact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E430BE-A042-0AA8-0B0B-029353D9F229}"/>
              </a:ext>
            </a:extLst>
          </p:cNvPr>
          <p:cNvSpPr/>
          <p:nvPr/>
        </p:nvSpPr>
        <p:spPr>
          <a:xfrm>
            <a:off x="9075171" y="1197136"/>
            <a:ext cx="1238865" cy="48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Nearby Hospitals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43DFA-E3DA-C78D-08DD-DC59E02216A7}"/>
              </a:ext>
            </a:extLst>
          </p:cNvPr>
          <p:cNvCxnSpPr>
            <a:stCxn id="6" idx="3"/>
          </p:cNvCxnSpPr>
          <p:nvPr/>
        </p:nvCxnSpPr>
        <p:spPr>
          <a:xfrm flipV="1">
            <a:off x="2192594" y="1739111"/>
            <a:ext cx="1976283" cy="5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6413955-DEC5-FAE1-DFCF-BBB44D6F7796}"/>
              </a:ext>
            </a:extLst>
          </p:cNvPr>
          <p:cNvCxnSpPr>
            <a:endCxn id="20" idx="0"/>
          </p:cNvCxnSpPr>
          <p:nvPr/>
        </p:nvCxnSpPr>
        <p:spPr>
          <a:xfrm flipV="1">
            <a:off x="2192594" y="1038771"/>
            <a:ext cx="7502013" cy="1343714"/>
          </a:xfrm>
          <a:prstGeom prst="bentConnector4">
            <a:avLst>
              <a:gd name="adj1" fmla="val 22805"/>
              <a:gd name="adj2" fmla="val 117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E27C97-1E9B-8F8F-9D5C-6E59048CA9DE}"/>
              </a:ext>
            </a:extLst>
          </p:cNvPr>
          <p:cNvSpPr txBox="1"/>
          <p:nvPr/>
        </p:nvSpPr>
        <p:spPr>
          <a:xfrm>
            <a:off x="4168877" y="5777985"/>
            <a:ext cx="32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Retrieve user data based on Id /Phone number used to login</a:t>
            </a:r>
          </a:p>
        </p:txBody>
      </p:sp>
    </p:spTree>
    <p:extLst>
      <p:ext uri="{BB962C8B-B14F-4D97-AF65-F5344CB8AC3E}">
        <p14:creationId xmlns:p14="http://schemas.microsoft.com/office/powerpoint/2010/main" val="303204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D5990-5CB9-5055-CF87-8C7EFCFBA5E2}"/>
              </a:ext>
            </a:extLst>
          </p:cNvPr>
          <p:cNvSpPr/>
          <p:nvPr/>
        </p:nvSpPr>
        <p:spPr>
          <a:xfrm>
            <a:off x="530942" y="103877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FF8A8-6429-422A-5688-8858EC252BE1}"/>
              </a:ext>
            </a:extLst>
          </p:cNvPr>
          <p:cNvSpPr/>
          <p:nvPr/>
        </p:nvSpPr>
        <p:spPr>
          <a:xfrm>
            <a:off x="530942" y="1038771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31E01-2836-87FC-7462-2989CB88942F}"/>
              </a:ext>
            </a:extLst>
          </p:cNvPr>
          <p:cNvSpPr txBox="1"/>
          <p:nvPr/>
        </p:nvSpPr>
        <p:spPr>
          <a:xfrm>
            <a:off x="668594" y="1651819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D780A-79F8-D144-BA4C-7912B9BB439E}"/>
              </a:ext>
            </a:extLst>
          </p:cNvPr>
          <p:cNvSpPr txBox="1"/>
          <p:nvPr/>
        </p:nvSpPr>
        <p:spPr>
          <a:xfrm>
            <a:off x="668594" y="2227628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Nearby Hospitals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9A02B-479E-8629-3815-8C10252C8E83}"/>
              </a:ext>
            </a:extLst>
          </p:cNvPr>
          <p:cNvSpPr txBox="1"/>
          <p:nvPr/>
        </p:nvSpPr>
        <p:spPr>
          <a:xfrm>
            <a:off x="678426" y="2803437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Stats &amp; Facts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1A5F1-A53A-A02D-958F-B5C0FB1A817A}"/>
              </a:ext>
            </a:extLst>
          </p:cNvPr>
          <p:cNvSpPr/>
          <p:nvPr/>
        </p:nvSpPr>
        <p:spPr>
          <a:xfrm>
            <a:off x="668594" y="3429000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05A75-4D3D-A8BB-6B71-BCAC1EA42B4D}"/>
              </a:ext>
            </a:extLst>
          </p:cNvPr>
          <p:cNvSpPr/>
          <p:nvPr/>
        </p:nvSpPr>
        <p:spPr>
          <a:xfrm>
            <a:off x="4198375" y="940449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68336-2DAC-AAF9-4F88-BD7AD4D07113}"/>
              </a:ext>
            </a:extLst>
          </p:cNvPr>
          <p:cNvSpPr/>
          <p:nvPr/>
        </p:nvSpPr>
        <p:spPr>
          <a:xfrm>
            <a:off x="4744064" y="1953511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Stats Card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2F473-CD2F-C15B-4B74-97EC3A3DF7D6}"/>
              </a:ext>
            </a:extLst>
          </p:cNvPr>
          <p:cNvSpPr/>
          <p:nvPr/>
        </p:nvSpPr>
        <p:spPr>
          <a:xfrm>
            <a:off x="4744064" y="3136290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Stats Card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58001-F443-D95C-9789-77705AD4F03B}"/>
              </a:ext>
            </a:extLst>
          </p:cNvPr>
          <p:cNvSpPr/>
          <p:nvPr/>
        </p:nvSpPr>
        <p:spPr>
          <a:xfrm>
            <a:off x="4744063" y="4319069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Stats Card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1A84D-28CD-27A0-3655-84990FF4CB4C}"/>
              </a:ext>
            </a:extLst>
          </p:cNvPr>
          <p:cNvSpPr/>
          <p:nvPr/>
        </p:nvSpPr>
        <p:spPr>
          <a:xfrm>
            <a:off x="5142268" y="1320995"/>
            <a:ext cx="1238865" cy="48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5896D-84B7-5022-7F8B-656AA4B9A0B0}"/>
              </a:ext>
            </a:extLst>
          </p:cNvPr>
          <p:cNvSpPr/>
          <p:nvPr/>
        </p:nvSpPr>
        <p:spPr>
          <a:xfrm>
            <a:off x="8411497" y="94169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7C6C15-39BE-E69C-4B73-7259C5E3A809}"/>
              </a:ext>
            </a:extLst>
          </p:cNvPr>
          <p:cNvSpPr/>
          <p:nvPr/>
        </p:nvSpPr>
        <p:spPr>
          <a:xfrm>
            <a:off x="9254610" y="1535496"/>
            <a:ext cx="1238865" cy="48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Donate $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9C1752-2D69-5F4B-307F-124662EB5D27}"/>
              </a:ext>
            </a:extLst>
          </p:cNvPr>
          <p:cNvSpPr/>
          <p:nvPr/>
        </p:nvSpPr>
        <p:spPr>
          <a:xfrm>
            <a:off x="9013721" y="2871811"/>
            <a:ext cx="1720646" cy="417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Amount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6DD68-6FE6-70DF-64FF-85479F08B2EB}"/>
              </a:ext>
            </a:extLst>
          </p:cNvPr>
          <p:cNvSpPr/>
          <p:nvPr/>
        </p:nvSpPr>
        <p:spPr>
          <a:xfrm>
            <a:off x="8566354" y="3884109"/>
            <a:ext cx="2615380" cy="417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D22EFB-6D81-EB0D-3D25-72037E6AD8D9}"/>
              </a:ext>
            </a:extLst>
          </p:cNvPr>
          <p:cNvSpPr/>
          <p:nvPr/>
        </p:nvSpPr>
        <p:spPr>
          <a:xfrm>
            <a:off x="4198375" y="952643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964EE1-5869-3A76-C17B-4759E46DAF48}"/>
              </a:ext>
            </a:extLst>
          </p:cNvPr>
          <p:cNvSpPr/>
          <p:nvPr/>
        </p:nvSpPr>
        <p:spPr>
          <a:xfrm>
            <a:off x="8409037" y="940449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B472B1-A5E9-2816-4143-5A7654B271FD}"/>
              </a:ext>
            </a:extLst>
          </p:cNvPr>
          <p:cNvCxnSpPr/>
          <p:nvPr/>
        </p:nvCxnSpPr>
        <p:spPr>
          <a:xfrm>
            <a:off x="2108126" y="2972191"/>
            <a:ext cx="208901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1896883-3328-BC68-E39C-E06499F871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92594" y="3562694"/>
            <a:ext cx="7683910" cy="2000159"/>
          </a:xfrm>
          <a:prstGeom prst="bentConnector4">
            <a:avLst>
              <a:gd name="adj1" fmla="val 23022"/>
              <a:gd name="adj2" fmla="val 11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D5990-5CB9-5055-CF87-8C7EFCFBA5E2}"/>
              </a:ext>
            </a:extLst>
          </p:cNvPr>
          <p:cNvSpPr/>
          <p:nvPr/>
        </p:nvSpPr>
        <p:spPr>
          <a:xfrm>
            <a:off x="530942" y="103877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FF8A8-6429-422A-5688-8858EC252BE1}"/>
              </a:ext>
            </a:extLst>
          </p:cNvPr>
          <p:cNvSpPr/>
          <p:nvPr/>
        </p:nvSpPr>
        <p:spPr>
          <a:xfrm>
            <a:off x="530942" y="1038771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31E01-2836-87FC-7462-2989CB88942F}"/>
              </a:ext>
            </a:extLst>
          </p:cNvPr>
          <p:cNvSpPr txBox="1"/>
          <p:nvPr/>
        </p:nvSpPr>
        <p:spPr>
          <a:xfrm>
            <a:off x="668594" y="1651819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D780A-79F8-D144-BA4C-7912B9BB439E}"/>
              </a:ext>
            </a:extLst>
          </p:cNvPr>
          <p:cNvSpPr txBox="1"/>
          <p:nvPr/>
        </p:nvSpPr>
        <p:spPr>
          <a:xfrm>
            <a:off x="668594" y="2227628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Neary Donors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1A5F1-A53A-A02D-958F-B5C0FB1A817A}"/>
              </a:ext>
            </a:extLst>
          </p:cNvPr>
          <p:cNvSpPr/>
          <p:nvPr/>
        </p:nvSpPr>
        <p:spPr>
          <a:xfrm>
            <a:off x="634181" y="3498700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5896D-84B7-5022-7F8B-656AA4B9A0B0}"/>
              </a:ext>
            </a:extLst>
          </p:cNvPr>
          <p:cNvSpPr/>
          <p:nvPr/>
        </p:nvSpPr>
        <p:spPr>
          <a:xfrm>
            <a:off x="8411497" y="94169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7C6C15-39BE-E69C-4B73-7259C5E3A809}"/>
              </a:ext>
            </a:extLst>
          </p:cNvPr>
          <p:cNvSpPr/>
          <p:nvPr/>
        </p:nvSpPr>
        <p:spPr>
          <a:xfrm>
            <a:off x="9254611" y="1610316"/>
            <a:ext cx="1238865" cy="48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Donate $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9C1752-2D69-5F4B-307F-124662EB5D27}"/>
              </a:ext>
            </a:extLst>
          </p:cNvPr>
          <p:cNvSpPr/>
          <p:nvPr/>
        </p:nvSpPr>
        <p:spPr>
          <a:xfrm>
            <a:off x="9013721" y="2871811"/>
            <a:ext cx="1720646" cy="417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Amount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6DD68-6FE6-70DF-64FF-85479F08B2EB}"/>
              </a:ext>
            </a:extLst>
          </p:cNvPr>
          <p:cNvSpPr/>
          <p:nvPr/>
        </p:nvSpPr>
        <p:spPr>
          <a:xfrm>
            <a:off x="8566354" y="3884109"/>
            <a:ext cx="2615380" cy="417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C8608-AFAC-70EE-68CE-8755223DB515}"/>
              </a:ext>
            </a:extLst>
          </p:cNvPr>
          <p:cNvSpPr txBox="1"/>
          <p:nvPr/>
        </p:nvSpPr>
        <p:spPr>
          <a:xfrm>
            <a:off x="646475" y="2803436"/>
            <a:ext cx="1524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Request Blood Donations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258E40-83DA-4C73-FF2A-C5AE11375066}"/>
              </a:ext>
            </a:extLst>
          </p:cNvPr>
          <p:cNvSpPr/>
          <p:nvPr/>
        </p:nvSpPr>
        <p:spPr>
          <a:xfrm>
            <a:off x="4213123" y="961355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BFD72-91FB-3208-56D5-47C3B4EFBD55}"/>
              </a:ext>
            </a:extLst>
          </p:cNvPr>
          <p:cNvSpPr/>
          <p:nvPr/>
        </p:nvSpPr>
        <p:spPr>
          <a:xfrm>
            <a:off x="4812890" y="1692728"/>
            <a:ext cx="1730477" cy="556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Hospital 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4907DB-B3CC-7C5C-B10F-E19857C75DC4}"/>
              </a:ext>
            </a:extLst>
          </p:cNvPr>
          <p:cNvSpPr/>
          <p:nvPr/>
        </p:nvSpPr>
        <p:spPr>
          <a:xfrm>
            <a:off x="4857135" y="2730949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Hospital Email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BB175-B4D5-6E2B-9000-8BD0FC3A4E8F}"/>
              </a:ext>
            </a:extLst>
          </p:cNvPr>
          <p:cNvSpPr/>
          <p:nvPr/>
        </p:nvSpPr>
        <p:spPr>
          <a:xfrm>
            <a:off x="4886631" y="3206810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Hospital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BEB895-0CA0-4EDA-0E78-3F8BAF8317B5}"/>
              </a:ext>
            </a:extLst>
          </p:cNvPr>
          <p:cNvSpPr/>
          <p:nvPr/>
        </p:nvSpPr>
        <p:spPr>
          <a:xfrm>
            <a:off x="4857135" y="3707009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Hospital Phone Number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51E71-9560-2646-4884-620D8FEC0B46}"/>
              </a:ext>
            </a:extLst>
          </p:cNvPr>
          <p:cNvSpPr/>
          <p:nvPr/>
        </p:nvSpPr>
        <p:spPr>
          <a:xfrm>
            <a:off x="4886631" y="4165801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Password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DAB4B9-0CFF-29F5-9A79-D313D802859B}"/>
              </a:ext>
            </a:extLst>
          </p:cNvPr>
          <p:cNvSpPr/>
          <p:nvPr/>
        </p:nvSpPr>
        <p:spPr>
          <a:xfrm>
            <a:off x="4886631" y="4624593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Address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B95126-027D-F4D2-E1D5-85B4BFFF5737}"/>
              </a:ext>
            </a:extLst>
          </p:cNvPr>
          <p:cNvSpPr/>
          <p:nvPr/>
        </p:nvSpPr>
        <p:spPr>
          <a:xfrm>
            <a:off x="4213123" y="962613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E4A65F-EB76-207C-9732-73EE83136AE3}"/>
              </a:ext>
            </a:extLst>
          </p:cNvPr>
          <p:cNvSpPr/>
          <p:nvPr/>
        </p:nvSpPr>
        <p:spPr>
          <a:xfrm>
            <a:off x="8411497" y="941692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729EDEC-1C63-F495-2748-EEF4DBAE31D7}"/>
              </a:ext>
            </a:extLst>
          </p:cNvPr>
          <p:cNvCxnSpPr>
            <a:stCxn id="7" idx="3"/>
          </p:cNvCxnSpPr>
          <p:nvPr/>
        </p:nvCxnSpPr>
        <p:spPr>
          <a:xfrm>
            <a:off x="2192594" y="1790319"/>
            <a:ext cx="2020529" cy="71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FC6347-AC24-E7BC-8E99-A624E114C20F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 flipV="1">
            <a:off x="2148349" y="3252273"/>
            <a:ext cx="6263148" cy="398150"/>
          </a:xfrm>
          <a:prstGeom prst="bentConnector3">
            <a:avLst>
              <a:gd name="adj1" fmla="val 25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809437-E916-5254-71E9-0332A5B41786}"/>
              </a:ext>
            </a:extLst>
          </p:cNvPr>
          <p:cNvSpPr txBox="1"/>
          <p:nvPr/>
        </p:nvSpPr>
        <p:spPr>
          <a:xfrm>
            <a:off x="4213123" y="5777985"/>
            <a:ext cx="32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Retrieve hospital </a:t>
            </a:r>
            <a:r>
              <a:rPr lang="en-IN" sz="1000" dirty="0"/>
              <a:t>data based on Id /Phone number used to login</a:t>
            </a:r>
          </a:p>
        </p:txBody>
      </p:sp>
    </p:spTree>
    <p:extLst>
      <p:ext uri="{BB962C8B-B14F-4D97-AF65-F5344CB8AC3E}">
        <p14:creationId xmlns:p14="http://schemas.microsoft.com/office/powerpoint/2010/main" val="266004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8B1CF-DEE8-2A7B-DF0C-875C820216A4}"/>
              </a:ext>
            </a:extLst>
          </p:cNvPr>
          <p:cNvSpPr/>
          <p:nvPr/>
        </p:nvSpPr>
        <p:spPr>
          <a:xfrm>
            <a:off x="530942" y="103877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0D438-4C78-849A-1FC5-8244C4B492CD}"/>
              </a:ext>
            </a:extLst>
          </p:cNvPr>
          <p:cNvSpPr/>
          <p:nvPr/>
        </p:nvSpPr>
        <p:spPr>
          <a:xfrm>
            <a:off x="530942" y="1038771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FB314-A33A-CCDF-6844-9D54724BE9A1}"/>
              </a:ext>
            </a:extLst>
          </p:cNvPr>
          <p:cNvSpPr txBox="1"/>
          <p:nvPr/>
        </p:nvSpPr>
        <p:spPr>
          <a:xfrm>
            <a:off x="668594" y="1651819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99980-015F-3AAC-2B72-64BF5541F945}"/>
              </a:ext>
            </a:extLst>
          </p:cNvPr>
          <p:cNvSpPr txBox="1"/>
          <p:nvPr/>
        </p:nvSpPr>
        <p:spPr>
          <a:xfrm>
            <a:off x="668594" y="2227628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Neary Donors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9AA63-E0AA-64BE-4A47-E653815F6ADB}"/>
              </a:ext>
            </a:extLst>
          </p:cNvPr>
          <p:cNvSpPr/>
          <p:nvPr/>
        </p:nvSpPr>
        <p:spPr>
          <a:xfrm>
            <a:off x="634181" y="3498700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5B6AF-E76E-82EA-2541-EB51A2C45569}"/>
              </a:ext>
            </a:extLst>
          </p:cNvPr>
          <p:cNvSpPr txBox="1"/>
          <p:nvPr/>
        </p:nvSpPr>
        <p:spPr>
          <a:xfrm>
            <a:off x="646475" y="2803436"/>
            <a:ext cx="1524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Request Blood Donations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DBD5E-535D-A0D1-F943-6C1226EEB20D}"/>
              </a:ext>
            </a:extLst>
          </p:cNvPr>
          <p:cNvSpPr/>
          <p:nvPr/>
        </p:nvSpPr>
        <p:spPr>
          <a:xfrm>
            <a:off x="4168877" y="1038771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3419E-1AC8-E41D-E379-65FC903FD72D}"/>
              </a:ext>
            </a:extLst>
          </p:cNvPr>
          <p:cNvSpPr/>
          <p:nvPr/>
        </p:nvSpPr>
        <p:spPr>
          <a:xfrm>
            <a:off x="4522839" y="2047885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569DE-C51A-8D5E-848C-98333A0E88DE}"/>
              </a:ext>
            </a:extLst>
          </p:cNvPr>
          <p:cNvSpPr/>
          <p:nvPr/>
        </p:nvSpPr>
        <p:spPr>
          <a:xfrm>
            <a:off x="4532670" y="3067627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AD10B-B586-8ABE-EC2A-016809F82EA3}"/>
              </a:ext>
            </a:extLst>
          </p:cNvPr>
          <p:cNvSpPr/>
          <p:nvPr/>
        </p:nvSpPr>
        <p:spPr>
          <a:xfrm>
            <a:off x="4522839" y="3583839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3FFF1-4674-2302-4B79-7DD8CA31432C}"/>
              </a:ext>
            </a:extLst>
          </p:cNvPr>
          <p:cNvSpPr/>
          <p:nvPr/>
        </p:nvSpPr>
        <p:spPr>
          <a:xfrm>
            <a:off x="4532670" y="4144278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EB664-053C-4D61-ABFD-09A4546BFE4D}"/>
              </a:ext>
            </a:extLst>
          </p:cNvPr>
          <p:cNvSpPr/>
          <p:nvPr/>
        </p:nvSpPr>
        <p:spPr>
          <a:xfrm>
            <a:off x="4532670" y="4645723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BFB5CC-5913-A113-F601-1437D0E96BEC}"/>
              </a:ext>
            </a:extLst>
          </p:cNvPr>
          <p:cNvSpPr/>
          <p:nvPr/>
        </p:nvSpPr>
        <p:spPr>
          <a:xfrm>
            <a:off x="4522839" y="2545592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FF5C8-5023-50B9-5F87-386649EA0CC1}"/>
              </a:ext>
            </a:extLst>
          </p:cNvPr>
          <p:cNvSpPr/>
          <p:nvPr/>
        </p:nvSpPr>
        <p:spPr>
          <a:xfrm>
            <a:off x="4532670" y="1341949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Donor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38BB0-6FFA-4D4B-CF8A-5ED08156A013}"/>
              </a:ext>
            </a:extLst>
          </p:cNvPr>
          <p:cNvSpPr/>
          <p:nvPr/>
        </p:nvSpPr>
        <p:spPr>
          <a:xfrm>
            <a:off x="8136193" y="1038771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C5BD14-C257-948F-F746-AABA89658CA3}"/>
              </a:ext>
            </a:extLst>
          </p:cNvPr>
          <p:cNvSpPr/>
          <p:nvPr/>
        </p:nvSpPr>
        <p:spPr>
          <a:xfrm>
            <a:off x="8499986" y="1341949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Request Blood donors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CC220-5138-0C0E-BCEB-DCC80D7CA705}"/>
              </a:ext>
            </a:extLst>
          </p:cNvPr>
          <p:cNvSpPr/>
          <p:nvPr/>
        </p:nvSpPr>
        <p:spPr>
          <a:xfrm>
            <a:off x="8701548" y="2421511"/>
            <a:ext cx="1907458" cy="575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Blood Group Required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7AEA10-78BB-43FA-84BE-84707AF2B475}"/>
              </a:ext>
            </a:extLst>
          </p:cNvPr>
          <p:cNvSpPr/>
          <p:nvPr/>
        </p:nvSpPr>
        <p:spPr>
          <a:xfrm>
            <a:off x="8554064" y="3479879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Send Notification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ABB2AC-7D35-31D9-B3D5-2E2F3C18F57A}"/>
              </a:ext>
            </a:extLst>
          </p:cNvPr>
          <p:cNvCxnSpPr/>
          <p:nvPr/>
        </p:nvCxnSpPr>
        <p:spPr>
          <a:xfrm>
            <a:off x="2192594" y="2421511"/>
            <a:ext cx="1976283" cy="38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E65278-01B2-BBBD-F83C-6F3E4295D4D5}"/>
              </a:ext>
            </a:extLst>
          </p:cNvPr>
          <p:cNvCxnSpPr>
            <a:stCxn id="9" idx="3"/>
          </p:cNvCxnSpPr>
          <p:nvPr/>
        </p:nvCxnSpPr>
        <p:spPr>
          <a:xfrm>
            <a:off x="2170475" y="3034269"/>
            <a:ext cx="5965718" cy="1110009"/>
          </a:xfrm>
          <a:prstGeom prst="bentConnector3">
            <a:avLst>
              <a:gd name="adj1" fmla="val 28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E9C861-0D9F-6FDE-79DE-A27A8D8E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71" y="1343480"/>
            <a:ext cx="334298" cy="3342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01206A-A684-4DC6-4817-C72422485389}"/>
              </a:ext>
            </a:extLst>
          </p:cNvPr>
          <p:cNvSpPr txBox="1"/>
          <p:nvPr/>
        </p:nvSpPr>
        <p:spPr>
          <a:xfrm>
            <a:off x="6449960" y="290114"/>
            <a:ext cx="33724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The filter option allows the hospitals to filter donors based on distance and blood groups and request blood donations in bulk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FE94889-71AB-170B-5FF5-2A51C1879659}"/>
              </a:ext>
            </a:extLst>
          </p:cNvPr>
          <p:cNvCxnSpPr>
            <a:stCxn id="3" idx="0"/>
            <a:endCxn id="22" idx="1"/>
          </p:cNvCxnSpPr>
          <p:nvPr/>
        </p:nvCxnSpPr>
        <p:spPr>
          <a:xfrm rot="5400000" flipH="1" flipV="1">
            <a:off x="5198248" y="91768"/>
            <a:ext cx="753284" cy="1750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6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205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HARIKRISHNAN RK</dc:creator>
  <cp:lastModifiedBy>HARIKRISHNAN RK</cp:lastModifiedBy>
  <cp:revision>7</cp:revision>
  <dcterms:created xsi:type="dcterms:W3CDTF">2024-04-08T16:19:22Z</dcterms:created>
  <dcterms:modified xsi:type="dcterms:W3CDTF">2024-04-14T20:55:52Z</dcterms:modified>
</cp:coreProperties>
</file>