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85" d="100"/>
          <a:sy n="85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caadcf83-128a-4c5d-975d-09a5e6188330}">
  <we:reference id="WA200003233" version="2.0.0.3" store="en-US" storeType="OMEX"/>
  <we:alternateReferences/>
  <we:properties>
    <we:property name="Microsoft.Office.CampaignId" value="&quot;none&quot;"/>
    <we:property name="reportUrl" value="&quot;/groups/bc00c90e-71b2-4706-b6ad-bc8afba35684/reports/5a3fd861-c0d8-4e71-96e5-0e2d62e3b13d/ebcc727c2316c4f16834?bookmarkGuid=354a6c4b-3c8f-4b16-b76d-cace82378c8b&amp;bookmarkUsage=1&amp;ctid=75c6a54f-cdc9-4ed2-941c-7096cf7dbda0&amp;fromEntryPoint=export&amp;pbi_source=storytelling_addin&quot;"/>
    <we:property name="reportState" value="&quot;CONNECTED&quot;"/>
    <we:property name="artifactViewState" value="&quot;live&quot;"/>
    <we:property name="reportEmbeddedTime" value="&quot;2025-07-24T15:59:09.622Z&quot;"/>
    <we:property name="creatorSessionId" value="&quot;c6b63fb9-c438-4c6c-a6a0-06f7c48f96f2&quot;"/>
    <we:property name="creatorUserId" value="&quot;10032001BFDE956C&quot;"/>
    <we:property name="creatorTenantId" value="&quot;75c6a54f-cdc9-4ed2-941c-7096cf7dbda0&quot;"/>
    <we:property name="pageDisplayName" value="&quot;Marketing View&quot;"/>
    <we:property name="pageName" value="&quot;ebcc727c2316c4f16834&quot;"/>
    <we:property name="reportName" value="&quot;Business Insights 360&quot;"/>
    <we:property name="isVisualContainerHeaderHidden" value="false"/>
    <we:property name="isFiltersActionButtonVisible" value="true"/>
    <we:property name="initialStateBookmark" value="&quot;H4sIAAAAAAAAA+1XTW/cNhD9K4XORjHk8DM3x3EvjhMjLnIpgmBIjtZq5NVC0rreBv7vHWm3CJw4NaBFih4KLLAiOXp875Ecjj5XpRk2Le3e0C1XL6qXXffplvpPP2F1Uq0PfW/fXlyevrv4+Ob08ly6u83YdOuhevG5Gqlf8fi+GbbUTgjS+duHk4ra9opWU6umduCTasP90K2pbf7kfbAMjf2WH04qvt+0XU8T5PVII0+wdxIubZlb/TwRoTw2d3zNedz3ovapBA/FWtAxem2ClrBhHzAzezJkgp6nP+vWIzVrmWaODVlpMDFnjOwhUcwzjaFZr9oD4S/v/rrbTK40t6JwciP9LtNOOA8PIkexR6MQo/JUoORQaDGWQRMNBKNKhgQe0Ti/FCsVX4RaKK6UlDUo4xbzIuSSs1Yx2RgD6uxSWorl0INznrJlnWyGogMsxZKljmQQFKcERjsVcl6KhUmQVE4ZyViDzCGUxRpjBDYRMJMDBBMoPc9r5PsxdfffogWTwapgATGzMzoEH5ajZcock3eyOSAAyKmBI7jJAQJT15YLWuXBsGhejuaiyw4tOIjZGoOOEi5H0yHqWBAhJC/bn1n23XI0EeaBio4YdXAFTclqOVqCUrMCHXRG9EiR3BFrWmubnbVGzoBBzcE6dQQ3dEDEmJycAxcVR1F9hG+1M8bWuaC23hqloolH+JagLsEyBQfKalbFH7GmHr2zWfBUgeln4BilXpOZ3AKbtGPSYPH57P19pXLYk6Q2BclkBG00PJ+/v59DfEhJ0qTYBialkAvMvtVNOx4uxbQ7v9/0cp/LLb9HOy13tM5cqvnS7nnY39Gfq0umYdvPdM4fDVx32z7zO67nofXYjDvBueDdx8MrQzWxueo7KRDmsdc0jBIvIzfz0E33x1nPUhZI8oWHD9Lzj4Iz9eWxWmn0hfuXu1nJq6b/u4hQJ1+R/WEqhPa0HaA2kie4MHpSBcmV9L/lP9TyqI0tiZxRNhqqrQ21WX5mJKFmCnUgVp6ljKpdfD47DDe0eaoay+ileApWq5TqaLEuuHwznK5WPa9oPDQfW3nWtdvbJ/qftrgVGy+lOL55NZXiX3n87eAv2/VhbfFf3jr/Ec3TRptX9IuI6pblo2h66LbjsJH66orWPAva7HEbnuNkEWlduBye++n/dSPrv7fqPbXbyaX5E6qaJxH3mtTyMy9MH1bVTGsm9xcWYkr74w0AAA==&quot;"/>
    <we:property name="bookmark" value="&quot;H4sIAAAAAAAAA+1bbW/bOBL+K4Zwe/vFKERSfOu3a9rrHW7bBpuiu8CiCPgydLUrS15JTust8t93RNmt49qxz4ldF82XRKJGM88Mh8OHFP0x8XkzKczspRlD8jh5UlV/jE39x4Alw6Ts24wnwliWSi+AC2dTxRQ+rSZtXpVN8vhj0pp6BO2bvJmaolOEjb+9HSamKM7NqLsLpmhgmEygbqrSFPlf0Avjo7aewvUwgQ+ToqpNp/KiNS10aq9QHO8RAnnU4TGuza/gAlzbt4J1TlLpKCPCZYEIxTIUa3qBiGytSKc6mj+rytbkJZrp2oIy4IymqZMh5VYR7W1sz4t2LmJnzz5MavQOfZ5NuuCcIdZRVefOFEn0ooamB/0xOauK6ThePbvRflFNawc/Q4iPyjZvZ6gp5A0quZyBqZNrjMh5XWG8+kezSw+Ni83vqvdnNaBVnzxOr99iS5OXo2Ie0M++ve7xNUXuoO66y/6OcYlejAG7q7sYAfrevYT+THpzOTSffb559WbRHXSY/LuuxvG1ed4EtLDWk2HSA0Gow+SXd1BDfA0j7/N2Ho//rsSomYvsEL3+JgLYGDM0/MYU05iVqPenvO2d/tg3o+yPNKV08Kxpf+zE317jn+vr+KI3rVkTnnHlYwAhZsN6nU9Mk7tOYa+pgWKRuF+oa1pMoPYi9uNFlNuivBs0c82d2/3AQOd/X0r9Tz4fJBG7AA0T5432KQSWgqeOeUUMPeKQ8fn40nfFYgXmn1NTR/v3PWDuKx3uv9N2CEXfZZpL6QwFo3gQgqdBEHUCXTZr/eWsHT302FIk+g5jhjsuNHM8eArK2GBILBq3xaSFD62tPtwIStQWXArEKKmdxmGbCS4sOXL3u2nTVthBq47faD+RHHiKb/jqfXnYNNghIvN6m9lATJpyYmUGQhh1VIrSYcUY+ilOUCtQGxiNoWzX9N3wuEBcb2T29ZEsN39X6bw1RfpkRt7gHVYzZaimJjOOZ8cuRd1SB74AWsOoe/N4CbQexlLrd5U+Wzrlbb9aNGWzWCv2huqqiFcL48i5C7iCon/65xTqGVqLEp+tPJqrReG8QaiFmTRdkDuCjU0eIrD/wexQznR2z/OyXBjtcmwT1rmuDVhvqkGhuqriOmLhxaJTymlRzDuPEhuEpUQjH8yC4IZ1CrZwi+adwf9fMAtNlQUhJSWOucB5JtPtuvKxGa3RZSVlNGNBeJ0ZhKZCgH11mYwBs4xKkN7iOsURY/bVJQ3jgmhINQPJLAUnwr66mCSacCe0ZM5TFnwAta8u6lKpieDeKCIcRk6n2zniBl2pyzJNKAim0dHAZcbSfXPCK2YDpVnmrUJQnCrH9ueumcosAA9KCea9wLWm1vtrQy6FkEB5SD0jIA2obOv08y9/ZUqHg2S16L8A00xr2LU0YEW5nL/SrBaHlxeDf9w6+RwDxPMXpwHih6/P406G2m4mlKfIsY8yVM5PIEsRxLos3crSJvlV1b42tlgpnHhTe6ifzGLheZrXi31DMlzBeoAU72J3FJNLOdSRlbU08ufq/QHXIFtoZDS+hUTOrTxaqD0Yjdzuzk5EcoH3U/CPDXip1/8/xAt990h+uSPEKquMCV4H4F6R7URnI51gJEs56Ex3nFV0tNVv3wp/oBMnRSe+9ynruPsb3/w2y90n8PvPq0PMpXfdkNllJt1pO+Y+dkp2nBy0lhB4plVgJrPCcya3fyb7nsr5w8Ls2/rmcGQgPsdSub68b9++xnjiIDt7Z+r2BCrrPNk3VtZfI5j7H+Jo72yRWAf9EOOFD5RqxsCnkgebMrd9J9LEADyZti2i+HKjlHhmHWSZS1Pk2JpJ7zeXz/lBM5GlghgtUi61I9pq6lNUvTZtdzuWNFk+lnQ++Ofgp0GcjI51KmmyGvqn0Lg6jyfndjuZ9ArfjKfiTDFAi1A2EA8pDTfIv4R2gPZC3t4q9ryummbwwtSjvFw69HS3crAU4Fvd/rpzV4/yqo/7HtXpPUrWwRTFnerTYSK7sUbdoZDsaruvJdZKS1NOKCgfBDBCslt21R8G/saB/7pqccifvXp+8TCQDzOQfVVO21MhGSvOfP2BTCl14FKvHJcpMgRId/h0t+EzoNLCe8FCAE4YAHdC0jsSDEiZhUzYkFEeCNU+8/zbWJ89LI0elkablkYnsQv4sD47sfWZZg4zwfqMKSNDqpTTdmv53HwC2HDHnFYOCFWp607guf0KOypb+R0NspHpJAY9k2AkalfcGiINLiplPJGSN//JvYdy/psgVGFYkDRYlCCBWKfA9ozxs2Tctovm1p1nq6ZtMzEOzk0Ja861xZ1J3x9ruuVsW0Tz6Vjb9fXf55QRKRk1AAA=&quot;"/>
    <we:property name="datasetId" value="&quot;f44b218f-0c38-4fd6-befd-0b0ec2593d80&quot;"/>
    <we:property name="embedUrl" value="&quot;/reportEmbed?reportId=5a3fd861-c0d8-4e71-96e5-0e2d62e3b13d&amp;groupId=bc00c90e-71b2-4706-b6ad-bc8afba35684&amp;w=2&amp;config=eyJjbHVzdGVyVXJsIjoiaHR0cHM6Ly9XQUJJLUlORElBLUNFTlRSQUwtQS1QUklNQVJZLXJlZGlyZWN0LmFuYWx5c2lzLndpbmRvd3MubmV0IiwiZW1iZWRGZWF0dXJlcyI6eyJ1c2FnZU1ldHJpY3NWTmV4dCI6dHJ1ZX19&amp;disableSensitivityBanner=true&amp;storytellingChangeViewModeShortcutKeys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1509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Dhruv Garg</cp:lastModifiedBy>
  <cp:revision>3</cp:revision>
  <dcterms:created xsi:type="dcterms:W3CDTF">2018-06-07T21:39:02Z</dcterms:created>
  <dcterms:modified xsi:type="dcterms:W3CDTF">2025-07-24T16:06:24Z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