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0BD7-2D77-7509-938F-D64564E54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26737-A716-9D16-B887-969FD054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2C03-0EE4-0475-6829-F7695E22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BF8E-5F11-F476-DA8E-4985055C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1056-566F-2CAD-631D-6FC66142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9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F0DF-7F11-9556-2A84-8BE5C364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7D271-393D-EC2A-3887-EFD5632FD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CA21-C178-B98C-603D-A2916769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17A82-F5CF-511B-2C2F-E540376B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BC0F-F962-C1AB-F7A7-FE1DEFAF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2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A30E-6F20-C57B-CAE8-9A83B155E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64164-0297-5136-9700-5FD3F630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8020-F040-C8E2-9B2F-7290FF35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47AB-2F77-1FE0-70C6-EFE2FC1C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E09B-CC0D-C1D2-3BDF-A76E7DF5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9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083F-86E2-05EC-19CC-77DF4A1F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EE5B-E197-5570-6EEF-4AFEF902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149-8B7C-C970-D3F7-7183CA8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729B-2048-AC12-40A3-5033AC5C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57DF-DD65-763D-ACD6-49A0DCEF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0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B520-7527-9DCA-FA1E-7C6F1EF6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23DB-E7A3-A334-A014-F9FF58772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A0DC-42CC-CE03-4633-08C21DF1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CABA-A3D7-83B6-0066-1570788F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7DCD-E9AE-74D5-2974-33F398E5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FB24-9A7C-575E-A623-8E5043FE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E07F-372F-9999-B6C5-2263C3866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40776-EBDA-86A6-FDDA-0DA0B097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766C8-E324-D79C-1B62-7CAE2EC9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96677-3CD6-3F2D-57F6-FA1DFB72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9C137-40E9-CF54-440C-4C51E5B7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82AD-ACB2-76C4-810F-FAABEC6D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04728-CDC8-B451-EFF4-73671F90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1D585-83F3-3D25-C764-BB3BA994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E7ED4-61CC-D4F0-F3C9-1E461E5F2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E3696-9751-1D4D-47C8-C2446DE5D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85B73-44BC-ECAA-66A9-114844F3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FD1C7-1C3C-2F38-CD2B-303FC26D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56029-B41E-4C54-EB8F-2D773D1D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4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068F-62B7-1DF8-D621-DD8548B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0DC1E-BBEF-427E-2FAB-CF3709A2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85F6F-D42C-43FA-5AFE-79C1A66F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B11ED-5219-F0A8-F59E-B591C81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6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68A4D-E097-15DF-2DB1-8D893FF7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B7BEC-39FB-5DC1-E22F-5CDFDEF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3E10-C587-72CC-D77E-01FFC73A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2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E150-D52F-130E-44A6-FA928519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CB2A-8852-0A66-8FFF-BF006B9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C0426-3E5D-7BA5-B160-F44B7F81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50BF-B7B9-208A-CF80-47E2E12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9B5F8-6C4D-A08E-E3E9-875A2490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EB9A3-B0BC-DF3A-D389-AB7D6C16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5406-45DF-FA07-63AC-1E319EA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244AD-3BEF-279C-C46F-5C524E43D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B70E5-AB8E-AEB1-33B5-56948D89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8902A-8F20-15D6-6005-79B02B7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BFFE1-C1E6-68DB-C749-7A738A4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80C3-2955-C7C1-3F8F-EF711041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7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CA296-AC6D-58D7-3307-7DFAA34E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45D39-462C-B61B-A2D7-2819BE9D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1555-741F-7685-4CD2-76EB2BCAD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0C62-D89C-455D-8A44-0073B43B5806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373F-C9B0-D8B1-5362-09C94690D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B69B-E210-6E40-FAC3-53B8D9206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A66F-12F7-4DA3-B8FA-05A94247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6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itish Airways – Logos Download">
            <a:extLst>
              <a:ext uri="{FF2B5EF4-FFF2-40B4-BE49-F238E27FC236}">
                <a16:creationId xmlns:a16="http://schemas.microsoft.com/office/drawing/2014/main" id="{A6217D44-992D-4D91-6A90-FB980C3F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32" y="235678"/>
            <a:ext cx="6941490" cy="14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7332F2-DE45-66F1-F8A0-1B020D71319F}"/>
              </a:ext>
            </a:extLst>
          </p:cNvPr>
          <p:cNvSpPr/>
          <p:nvPr/>
        </p:nvSpPr>
        <p:spPr>
          <a:xfrm>
            <a:off x="0" y="2638425"/>
            <a:ext cx="12192000" cy="991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Predictive Modelling Results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B1D1F-5A96-99EC-D134-36F7FF6F4EAB}"/>
              </a:ext>
            </a:extLst>
          </p:cNvPr>
          <p:cNvSpPr txBox="1"/>
          <p:nvPr/>
        </p:nvSpPr>
        <p:spPr>
          <a:xfrm>
            <a:off x="8105775" y="5048250"/>
            <a:ext cx="3058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Report By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Data Science Team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35CA52-5DD6-6FC3-FF9C-3CEABD362ECB}"/>
              </a:ext>
            </a:extLst>
          </p:cNvPr>
          <p:cNvSpPr/>
          <p:nvPr/>
        </p:nvSpPr>
        <p:spPr>
          <a:xfrm>
            <a:off x="183637" y="1474181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F1 Score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77%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6F4EAF-D9C3-6AE2-6855-C6E0A1F2F533}"/>
              </a:ext>
            </a:extLst>
          </p:cNvPr>
          <p:cNvSpPr/>
          <p:nvPr/>
        </p:nvSpPr>
        <p:spPr>
          <a:xfrm>
            <a:off x="183637" y="4196001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1621FA-B5AF-650F-BC2A-BFE82E8D128C}"/>
              </a:ext>
            </a:extLst>
          </p:cNvPr>
          <p:cNvSpPr/>
          <p:nvPr/>
        </p:nvSpPr>
        <p:spPr>
          <a:xfrm>
            <a:off x="183637" y="2835091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94%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715331-72BC-217D-25DB-06A8D5AC5636}"/>
              </a:ext>
            </a:extLst>
          </p:cNvPr>
          <p:cNvSpPr txBox="1">
            <a:spLocks/>
          </p:cNvSpPr>
          <p:nvPr/>
        </p:nvSpPr>
        <p:spPr>
          <a:xfrm>
            <a:off x="4512127" y="5620142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</a:rPr>
              <a:t>Top features that can drive successful flight bookings.</a:t>
            </a:r>
            <a:endParaRPr lang="en-GB" sz="1050" dirty="0">
              <a:solidFill>
                <a:schemeClr val="tx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AB9485A-5FA6-C4F9-4853-6FF20509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11" y="1321975"/>
            <a:ext cx="9001886" cy="421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BAFE4B-6C9F-88C2-7CA8-E27433005CFF}"/>
              </a:ext>
            </a:extLst>
          </p:cNvPr>
          <p:cNvSpPr/>
          <p:nvPr/>
        </p:nvSpPr>
        <p:spPr>
          <a:xfrm>
            <a:off x="0" y="0"/>
            <a:ext cx="12192000" cy="991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Predictive Modelling Results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3815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Mylius Modern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Dhawal Dattani</dc:creator>
  <cp:lastModifiedBy>Dhawal Dattani</cp:lastModifiedBy>
  <cp:revision>1</cp:revision>
  <dcterms:created xsi:type="dcterms:W3CDTF">2023-09-17T14:26:16Z</dcterms:created>
  <dcterms:modified xsi:type="dcterms:W3CDTF">2023-09-17T14:30:51Z</dcterms:modified>
</cp:coreProperties>
</file>