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D80B2"/>
    <a:srgbClr val="284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– Logos Download">
            <a:extLst>
              <a:ext uri="{FF2B5EF4-FFF2-40B4-BE49-F238E27FC236}">
                <a16:creationId xmlns:a16="http://schemas.microsoft.com/office/drawing/2014/main" id="{FEBDAB42-153D-1146-1AE7-13BA5C9D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28" y="675619"/>
            <a:ext cx="8650210" cy="179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EDDDD-A69D-D04D-098A-B1437D3E021A}"/>
              </a:ext>
            </a:extLst>
          </p:cNvPr>
          <p:cNvSpPr txBox="1"/>
          <p:nvPr/>
        </p:nvSpPr>
        <p:spPr>
          <a:xfrm>
            <a:off x="636496" y="3044279"/>
            <a:ext cx="11295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Customer Feedback Analysis &amp; Insights</a:t>
            </a:r>
            <a:endParaRPr lang="en-IN" sz="44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DB1EC-ED9B-6D3F-03E5-D4C51A3AA127}"/>
              </a:ext>
            </a:extLst>
          </p:cNvPr>
          <p:cNvSpPr txBox="1"/>
          <p:nvPr/>
        </p:nvSpPr>
        <p:spPr>
          <a:xfrm>
            <a:off x="7073152" y="5141259"/>
            <a:ext cx="485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Report By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Data Science Team 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2EB6B2-E2D9-7CFD-B480-902CF4A8D12E}"/>
              </a:ext>
            </a:extLst>
          </p:cNvPr>
          <p:cNvSpPr txBox="1"/>
          <p:nvPr/>
        </p:nvSpPr>
        <p:spPr>
          <a:xfrm>
            <a:off x="981076" y="542925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" panose="02050604050505020204" pitchFamily="18" charset="0"/>
              </a:rPr>
              <a:t>Average Rating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2.3/5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D50F2-0FE4-7988-C610-C57CF01B6279}"/>
              </a:ext>
            </a:extLst>
          </p:cNvPr>
          <p:cNvSpPr txBox="1"/>
          <p:nvPr/>
        </p:nvSpPr>
        <p:spPr>
          <a:xfrm>
            <a:off x="981076" y="1371600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" panose="02050604050505020204" pitchFamily="18" charset="0"/>
              </a:rPr>
              <a:t>Total Reviews</a:t>
            </a:r>
          </a:p>
          <a:p>
            <a:pPr algn="r"/>
            <a:r>
              <a:rPr lang="en-US" dirty="0">
                <a:latin typeface="Bookman Old Style" panose="02050604050505020204" pitchFamily="18" charset="0"/>
              </a:rPr>
              <a:t>100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81392-7B5B-A2F0-C00B-8E6C39CBCE92}"/>
              </a:ext>
            </a:extLst>
          </p:cNvPr>
          <p:cNvSpPr txBox="1"/>
          <p:nvPr/>
        </p:nvSpPr>
        <p:spPr>
          <a:xfrm>
            <a:off x="4977238" y="5248275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" panose="02050604050505020204" pitchFamily="18" charset="0"/>
              </a:rPr>
              <a:t>Countries in Dataset - 6</a:t>
            </a:r>
            <a:endParaRPr lang="en-IN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96B6ED-EA8A-EF03-1321-C392B942F1F6}"/>
              </a:ext>
            </a:extLst>
          </p:cNvPr>
          <p:cNvCxnSpPr/>
          <p:nvPr/>
        </p:nvCxnSpPr>
        <p:spPr>
          <a:xfrm flipH="1">
            <a:off x="4242964" y="371475"/>
            <a:ext cx="66675" cy="6172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B7709F-1EF2-CD20-C9AA-6D72BB6D915C}"/>
              </a:ext>
            </a:extLst>
          </p:cNvPr>
          <p:cNvCxnSpPr/>
          <p:nvPr/>
        </p:nvCxnSpPr>
        <p:spPr>
          <a:xfrm flipH="1">
            <a:off x="8556092" y="266700"/>
            <a:ext cx="66675" cy="6172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E2720361-CEB2-FEA2-A4C2-3F79E14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3" y="2200275"/>
            <a:ext cx="3759031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5FC0E90-7CB4-7BA0-1BD0-70F88983D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08" y="371475"/>
            <a:ext cx="380385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DC2C67F-E373-1316-9879-3CACE693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025" y="636032"/>
            <a:ext cx="2868029" cy="547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E3FA77-6C26-6DA0-7507-F8A894F81304}"/>
              </a:ext>
            </a:extLst>
          </p:cNvPr>
          <p:cNvSpPr txBox="1"/>
          <p:nvPr/>
        </p:nvSpPr>
        <p:spPr>
          <a:xfrm>
            <a:off x="9153078" y="266700"/>
            <a:ext cx="258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" panose="02050604050505020204" pitchFamily="18" charset="0"/>
              </a:rPr>
              <a:t>Buzzwords in reviews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Dhawal Dattani</cp:lastModifiedBy>
  <cp:revision>5</cp:revision>
  <dcterms:created xsi:type="dcterms:W3CDTF">2022-12-06T11:13:27Z</dcterms:created>
  <dcterms:modified xsi:type="dcterms:W3CDTF">2023-09-17T10:38:24Z</dcterms:modified>
</cp:coreProperties>
</file>