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29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84" r:id="rId41"/>
    <p:sldId id="28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13DE-5979-42CC-B281-70AB7B00EC8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5310-50DA-4A9D-91E8-6425F9B32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13DE-5979-42CC-B281-70AB7B00EC8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5310-50DA-4A9D-91E8-6425F9B32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13DE-5979-42CC-B281-70AB7B00EC8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5310-50DA-4A9D-91E8-6425F9B32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13DE-5979-42CC-B281-70AB7B00EC8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5310-50DA-4A9D-91E8-6425F9B32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13DE-5979-42CC-B281-70AB7B00EC8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5310-50DA-4A9D-91E8-6425F9B32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13DE-5979-42CC-B281-70AB7B00EC8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5310-50DA-4A9D-91E8-6425F9B32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13DE-5979-42CC-B281-70AB7B00EC8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5310-50DA-4A9D-91E8-6425F9B32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13DE-5979-42CC-B281-70AB7B00EC8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5310-50DA-4A9D-91E8-6425F9B32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13DE-5979-42CC-B281-70AB7B00EC8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5310-50DA-4A9D-91E8-6425F9B32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13DE-5979-42CC-B281-70AB7B00EC8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5310-50DA-4A9D-91E8-6425F9B32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13DE-5979-42CC-B281-70AB7B00EC8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5310-50DA-4A9D-91E8-6425F9B32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13DE-5979-42CC-B281-70AB7B00EC8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85310-50DA-4A9D-91E8-6425F9B32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Create Calculator App In Android Studio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428604"/>
            <a:ext cx="7772400" cy="6143668"/>
          </a:xfrm>
        </p:spPr>
        <p:txBody>
          <a:bodyPr>
            <a:normAutofit fontScale="90000"/>
          </a:bodyPr>
          <a:lstStyle/>
          <a:p>
            <a:pPr algn="l"/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&lt;?xml version="1.0" encoding="utf-8"?&gt; &lt;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xmlns:android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="http://schemas.android.com/apk/res/android"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xmlns:tools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="http://schemas.android.com/tools"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="@+id/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activity_main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android:paddingBottom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dimen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activity_vertical_margin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android:paddingLeft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dimen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activity_horizontal_margin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android:paddingRight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dimen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activity_horizontal_margin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android:paddingTop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dimen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activity_vertical_margin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tools:context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abhiandroid.com.calculater.MainActivity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android:orientation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="vertical"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android:gravity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="top"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android:textAlignment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="center"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android:background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android:color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holo_blue_bright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android:weightSum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="1"&gt;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="@string/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enter_two_numbers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="@+id/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="30dp"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android:gravity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center_horizontal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android:textColorLink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="?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android:attr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editTextColor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tools:textStyle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bold|italic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android:textStyle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bold|italic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android:fontFamily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="serif"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android:visibility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="visible"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android:textSize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="24sp"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="0.07" /&gt; 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/>
              <a:t>&lt;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android:inputType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="number"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android:ems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="10"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="@+id/editOp1"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android:textSize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="18sp"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android:gravity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center_horizontal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android:layout_marginBottom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="5dp"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android:visibility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="visible" /&gt;</a:t>
            </a: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android:inputType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="number"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android:ems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="10"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="@+id/editOp2"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android:textSize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="18sp"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android:gravity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center_horizontal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android:elevation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="1dp" /&gt; &lt;/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UI will currently look like this</a:t>
            </a:r>
            <a: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1750492"/>
            <a:ext cx="4286280" cy="30518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2976" y="785794"/>
            <a:ext cx="750099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ii of Step 3 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Then before closing the above layout define another layout as Linear layout horizontal, add five button ( +, -, *, / and Clear) define their properties like id , width, height etc. in it and close the linear layout.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dirty="0"/>
            </a:br>
            <a:endParaRPr lang="en-US" dirty="0"/>
          </a:p>
        </p:txBody>
      </p:sp>
      <p:pic>
        <p:nvPicPr>
          <p:cNvPr id="7" name="Picture 6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2357430"/>
            <a:ext cx="3786214" cy="40005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&lt;Button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="+"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="78dp"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="@+id/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btnadd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="0.03" /&gt;</a:t>
            </a: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Following code of activity_main.xml . This code will be inserted in main layout: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android:orientation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="horizontal"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&lt;Button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="*"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="78dp"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="@+id/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btnmul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android:layout_weight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="0.03"/&gt;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&lt;Button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="/"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="@+id/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btndiv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="78dp"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android:layout_weight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="0.03" /&gt;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&lt;Button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="Clear"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="80dp"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="@+id/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btnclr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android:layout_weight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="0.03" /&gt; 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642918"/>
            <a:ext cx="399340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UI will now look like this: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197089"/>
            <a:ext cx="3357586" cy="47322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642918"/>
            <a:ext cx="73581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iii of Step 3 – Further in continuation with previous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add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(Number) for displaying result which makes the interface complete.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complete interface code of activity_main.xml: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4414" y="785794"/>
            <a:ext cx="71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pic>
        <p:nvPicPr>
          <p:cNvPr id="4" name="Picture 3" descr="Calculator-App-UI-In-Android-Stud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1053482"/>
            <a:ext cx="5214973" cy="43043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&lt;?xml version="1.0" encoding="utf-8"?&gt;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xmlns:android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="http://schemas.android.com/apk/res/android"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xmlns:tools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="http://schemas.android.com/tools"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="@+id/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activity_main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android:paddingBottom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="@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activity_vertical_margin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android:paddingLeft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="@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activity_horizontal_margin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android:paddingRight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="@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activity_horizontal_margin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android:paddingTop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="@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activity_vertical_margin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tools:context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abhiandroid.com.calculater.MainActivity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android:orientation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="vertical"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android:gravity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="top"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android:textAlignment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="center"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android:background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="@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android:color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holo_blue_bright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android:weightSum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="1"&gt;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="@string/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enter_two_numbers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="@+id/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="30dp"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android:gravity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center_horizontal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android:textColorLink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="?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android:attr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editTextColor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tools:textStyle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bold|italic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android:textStyle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bold|italic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android:fontFamily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="serif"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android:visibility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="visible"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android:textSize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="24sp"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="0.07" /&gt;</a:t>
            </a: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android:inputType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="number"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android:ems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="10"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="@+id/editOp1"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android:textSize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="18sp"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android:gravity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center_horizontal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android:layout_marginBottom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="5dp"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android:visibility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="visible" /&gt;</a:t>
            </a: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android:inputType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="number"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android:ems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="10"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="@+id/editOp2"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android:textSize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="18sp"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android:gravity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center_horizontal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android:elevation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="1dp" /&gt;</a:t>
            </a: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3305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android:orientation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="horizontal"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"&gt;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&lt;Button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="+"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="78dp"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="@+id/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btnadd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="0.03" /&gt;</a:t>
            </a: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&lt;Button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="*"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="78dp"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="@+id/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btnmul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="0.03"/&gt;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&lt;Button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="/"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="@+id/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btndiv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="78dp"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="0.03" /&gt;</a:t>
            </a: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&lt;Button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="Clear"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="80dp"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="@+id/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btnclr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="0.03" /&gt;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</a:t>
            </a: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="@string/result"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="332dp"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="@+id/textView1"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android:layout_marginTop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="10dp"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="50dp"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android:gravity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center_horizontal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android:textColorLink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="?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android:attr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editTextColor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tools:textStyle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bold|italic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android:textStyle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bold|italic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android:fontFamily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="serif"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android:visibility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="visible"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android:textSize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="30sp" /&gt;</a:t>
            </a: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android:inputType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="number"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android:ems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="10"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="@+id/result"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android:textSize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="18sp"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="0.00"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android:gravity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center_horizontal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/&gt; &lt;/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538" y="571480"/>
            <a:ext cx="72152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now we have designed the complete UI of the Calculator App.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928802"/>
            <a:ext cx="4857784" cy="3412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B7CE-09E7-4927-8508-28A38687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F0C73-133A-4AC0-B1B4-E8F66805E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624736" cy="4896544"/>
          </a:xfrm>
        </p:spPr>
      </p:pic>
    </p:spTree>
    <p:extLst>
      <p:ext uri="{BB962C8B-B14F-4D97-AF65-F5344CB8AC3E}">
        <p14:creationId xmlns:p14="http://schemas.microsoft.com/office/powerpoint/2010/main" val="3593450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538" y="571480"/>
            <a:ext cx="72152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4: Open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-&gt; package -&gt; MainActivity.java. The interface part of the application is over, let’s focus on adding functionality to the application. This calculator app basically perform five operations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addition, subtraction, multiplication, division and reset. So for that we need to define these operation over button click. For that we use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setOnClickListener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parseDouble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is used to convert String value to double. By default the value is String and we need to convert it into Double to perform operation over it.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538" y="571480"/>
            <a:ext cx="72152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person doesn’t enter the value and directly click on the any button then a Toast message will appear on the screen telling user to enter the required numbers.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abhiandroid.com.calculater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android.support.v7.app.AppCompatActivity; 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android.os.Bundle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android.view.View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android.widget.Button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android.widget.EditText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android.widget.TextView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android.widget.Toast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538" y="571480"/>
            <a:ext cx="7215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AppCompatActivity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{ 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opr1;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opr2;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private Button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btnadd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private Button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btnsub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private Button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btnmul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private Button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btndiv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private Button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btnclr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txtresult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538" y="571480"/>
            <a:ext cx="72152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@Override protected void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(Bundle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{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super.onCreate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setContentView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R.layout.activity_main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opr1 =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(R.id.editOp1);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opr2 =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(R.id.editOp2);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btnadd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(Button)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R.id.btnadd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btnsub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(Button)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R.id.btnsub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btnmul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(Button)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R.id.btnmul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btndiv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(Button)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R.id.btndiv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btnclr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(Button)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R.id.btnclr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txtresult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R.id.result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538" y="571480"/>
            <a:ext cx="721523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Addition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btnadd.setOnClickListener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View.OnClickListener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@Override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(View v) { if((opr1.getText().length()&gt;0) &amp;&amp; (opr2.getText().length()&gt;0))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double oper1 =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(opr1.getText().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double oper2 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(opr2.getText().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 double result = oper1 + oper2;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txtresult.setText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(result));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 Toast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MainActivity.this,"Enter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Required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Numbers",Toast.LENGTH_LONG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toast.show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(); } } });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538" y="571480"/>
            <a:ext cx="721523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//Subtraction </a:t>
            </a: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btnsub.setOnClickListener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View.OnClickListener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 @Override public void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(View v)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if((opr1.getText().length()&gt;0) &amp;&amp; (opr2.getText().length()&gt;0)) {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double oper1=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(opr1.getText().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 double oper2 =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(opr2.getText().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 double result = oper1 - oper2;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txtresult.setText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(result));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else{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Toast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MainActivity.this,"Enter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Required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Numbers",Toast.LENGTH_LONG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toast.show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 } });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538" y="571480"/>
            <a:ext cx="721523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Multiplication </a:t>
            </a: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btnmul.setOnClickListener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View.OnClickListener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 @Override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public void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(View v) {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if((opr1.getText().length()&gt;0) &amp;&amp; (opr2.getText().length()&gt;0)) {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double oper1 =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(opr1.getText().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 double oper2 =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(opr2.getText().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 double result = oper1 * oper2;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txtresult.setText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(result));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else{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Toast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MainActivity.this,"Enter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Required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Numbers",Toast.LENGTH_LONG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toast.show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(); } } });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538" y="571480"/>
            <a:ext cx="721523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Multiplication </a:t>
            </a: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btnmul.setOnClickListener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View.OnClickListener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 @Override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public void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(View v) {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if((opr1.getText().length()&gt;0) &amp;&amp; (opr2.getText().length()&gt;0)) {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double oper1 =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(opr1.getText().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 double oper2 =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(opr2.getText().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 double result = oper1 * oper2;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txtresult.setText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(result));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else{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Toast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MainActivity.this,"Enter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Required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Numbers",Toast.LENGTH_LONG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toast.show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(); } } });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538" y="571480"/>
            <a:ext cx="721523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Division </a:t>
            </a: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btndiv.setOnClickListener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View.OnClickListener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 @Override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public void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(View v) { if((opr1.getText().length()&gt;0) &amp;&amp; (opr2.getText().length()&gt;0))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double oper1 =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(opr1.getText().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 double oper2 =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(opr2.getText().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 double result = oper1 / oper2;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txtresult.setText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Double.toString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(result));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 Toast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MainActivity.this,"Enter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Required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Numbers",Toast.LENGTH_LONG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toast.show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 } });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538" y="571480"/>
            <a:ext cx="721523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Reset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Feilds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btnclr.setOnClickListener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View.OnClickListener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 @Override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public void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(View v) {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opr1.setText("");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opr2.setText(""); 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txtresult.setText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("0.00");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opr1.requestFocus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}); }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9B03-4203-4C5C-936C-C708D307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F7DC8-1481-40D6-A810-FC7FB1742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10" y="1124744"/>
            <a:ext cx="6973474" cy="5256583"/>
          </a:xfrm>
        </p:spPr>
      </p:pic>
    </p:spTree>
    <p:extLst>
      <p:ext uri="{BB962C8B-B14F-4D97-AF65-F5344CB8AC3E}">
        <p14:creationId xmlns:p14="http://schemas.microsoft.com/office/powerpoint/2010/main" val="1116812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578647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solidFill>
                  <a:srgbClr val="6666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714356"/>
            <a:ext cx="7286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1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3B08-319B-4E5F-8304-2EB18914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E25F8-CD91-4C66-AF26-538A272D7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56" y="1196753"/>
            <a:ext cx="7324744" cy="5112568"/>
          </a:xfrm>
        </p:spPr>
      </p:pic>
    </p:spTree>
    <p:extLst>
      <p:ext uri="{BB962C8B-B14F-4D97-AF65-F5344CB8AC3E}">
        <p14:creationId xmlns:p14="http://schemas.microsoft.com/office/powerpoint/2010/main" val="297673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17E6-B2C9-41C3-8B0E-EC57DA41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77B53-B9A0-489C-8B1E-4FCC8C1A0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7992888" cy="4658419"/>
          </a:xfrm>
        </p:spPr>
      </p:pic>
    </p:spTree>
    <p:extLst>
      <p:ext uri="{BB962C8B-B14F-4D97-AF65-F5344CB8AC3E}">
        <p14:creationId xmlns:p14="http://schemas.microsoft.com/office/powerpoint/2010/main" val="427976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4414" y="785794"/>
            <a:ext cx="71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76" y="928670"/>
            <a:ext cx="72152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Calculator App tutorial we are going use of multiple Android UI components to design and step by step developing a Basic Calculator application in Android Studio.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Topics Used For Creating Calculator App –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Before following the below steps it is recommended you check out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Button &amp; Linear Layout topics. Also go through JAVA OOPS concept once.</a:t>
            </a:r>
          </a:p>
          <a:p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5000660"/>
          </a:xfrm>
        </p:spPr>
        <p:txBody>
          <a:bodyPr>
            <a:normAutofit fontScale="90000"/>
          </a:bodyPr>
          <a:lstStyle/>
          <a:p>
            <a:pPr algn="just"/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Step 1: Firstly get the android studio downloaded in your system, then open it.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Step 2: Create a new project and name it Calculator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Step 3: Open res -&gt; layout -&gt; activity_main.xml (or) main.xml. Here we are going to create the application interface like add layouts, Button ,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4414" y="785794"/>
            <a:ext cx="71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500066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of Step 3 – Create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vertical, add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followed by two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textfields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Number(decimal) for writing numbers in it. Starting code of activity_main.xml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2976" y="392906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4259</Words>
  <Application>Microsoft Office PowerPoint</Application>
  <PresentationFormat>On-screen Show (4:3)</PresentationFormat>
  <Paragraphs>451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 Create Calculator App In Android Studio </vt:lpstr>
      <vt:lpstr>  </vt:lpstr>
      <vt:lpstr>PowerPoint Presentation</vt:lpstr>
      <vt:lpstr>PowerPoint Presentation</vt:lpstr>
      <vt:lpstr>PowerPoint Presentation</vt:lpstr>
      <vt:lpstr>PowerPoint Presentation</vt:lpstr>
      <vt:lpstr>  </vt:lpstr>
      <vt:lpstr>  Step 1: Firstly get the android studio downloaded in your system, then open it.  Step 2: Create a new project and name it Calculator.  Step 3: Open res -&gt; layout -&gt; activity_main.xml (or) main.xml. Here we are going to create the application interface like add layouts, Button , TextView and EditText. </vt:lpstr>
      <vt:lpstr>1 of Step 3 – Create a Linearlayout vertical, add a textview followed by two textfields Number(decimal) for writing numbers in it. Starting code of activity_main.xml        </vt:lpstr>
      <vt:lpstr>        &lt;?xml version="1.0" encoding="utf-8"?&gt; &lt;LinearLayout xmlns:android="http://schemas.android.com/apk/res/android" xmlns:tools="http://schemas.android.com/tools" android:id="@+id/activity_main" android:layout_width="match_parent" android:layout_height="match_parent" android:paddingBottom="@dimen/activity_vertical_margin" android:paddingLeft="@dimen/activity_horizontal_margin" android:paddingRight="@dimen/activity_horizontal_margin" android:paddingTop="@dimen/activity_vertical_margin" tools:context="abhiandroid.com.calculater.MainActivity" android:orientation="vertical" android:gravity="top" android:textAlignment="center" android:background="@android:color/holo_blue_bright" android:weightSum="1"&gt;       </vt:lpstr>
      <vt:lpstr>             &lt;TextView  android:text="@string/enter_two_numbers" android:layout_width="match_parent" android:id="@+id/textView" android:layout_height="30dp" android:gravity="center_horizontal" android:textColorLink="?android:attr/editTextColor" tools:textStyle="bold|italic" android:textStyle="bold|italic" android:fontFamily="serif" android:visibility="visible" android:textSize="24sp" android:layout_weight="0.07" /&gt;               </vt:lpstr>
      <vt:lpstr>               &lt;EditText android:layout_width="match_parent" android:layout_height="wrap_content" android:inputType="number" android:ems="10" android:id="@+id/editOp1" android:textSize="18sp" android:gravity="center_horizontal" android:layout_marginBottom="5dp" android:visibility="visible" /&gt;                    </vt:lpstr>
      <vt:lpstr>               &lt;EditText android:layout_width="match_parent" android:layout_height="wrap_content" android:inputType="number" android:ems="10" android:id="@+id/editOp2" android:textSize="18sp" android:gravity="center_horizontal" android:elevation="1dp" /&gt; &lt;/LinearLayout&gt;                 </vt:lpstr>
      <vt:lpstr>          The UI will currently look like this:                   </vt:lpstr>
      <vt:lpstr>                           </vt:lpstr>
      <vt:lpstr>                &lt;Button android:text="+" android:layout_width="78dp" android:layout_height="wrap_content" android:id="@+id/btnadd" android:layout_weight="0.03" /&gt;             </vt:lpstr>
      <vt:lpstr>                            </vt:lpstr>
      <vt:lpstr>                         </vt:lpstr>
      <vt:lpstr>                         </vt:lpstr>
      <vt:lpstr>                         </vt:lpstr>
      <vt:lpstr>                &lt;TextView android:text="@string/enter_two_numbers" android:layout_width="match_parent" android:id="@+id/textView" android:layout_height="30dp" android:gravity="center_horizontal" android:textColorLink="?android:attr/editTextColor" tools:textStyle="bold|italic" android:textStyle="bold|italic" android:fontFamily="serif" android:visibility="visible" android:textSize="24sp" android:layout_weight="0.07" /&gt;                 </vt:lpstr>
      <vt:lpstr>                &lt;EditText android:layout_width="match_parent" android:layout_height="wrap_content" android:inputType="number" android:ems="10" android:id="@+id/editOp1" android:textSize="18sp" android:gravity="center_horizontal" android:layout_marginBottom="5dp" android:visibility="visible" /&gt;                 </vt:lpstr>
      <vt:lpstr>                  &lt;EditText android:layout_width="match_parent" android:layout_height="wrap_content" android:inputType="number" android:ems="10" android:id="@+id/editOp2" android:textSize="18sp" android:gravity="center_horizontal" android:elevation="1dp" /&gt;                     </vt:lpstr>
      <vt:lpstr>                     &lt;LinearLayout android:orientation="horizontal" android:layout_width="match_parent" android:layout_height="wrap_content"&gt; &lt;Button android:text="+" android:layout_width="78dp" android:layout_height="wrap_content" android:id="@+id/btnadd" android:layout_weight="0.03" /&gt;                        </vt:lpstr>
      <vt:lpstr>                        &lt;Button android:text="*" android:layout_width="78dp" android:layout_height="wrap_content" android:id="@+id/btnmul" android:layout_weight="0.03"/&gt;   &lt;Button android:text="/" android:layout_height="wrap_content" android:id="@+id/btndiv" android:layout_width="78dp" android:layout_weight="0.03" /&gt;                        </vt:lpstr>
      <vt:lpstr>                       &lt;Button android:text="Clear" android:layout_width="80dp" android:layout_height="wrap_content" android:id="@+id/btnclr" android:layout_weight="0.03" /&gt;  &lt;/LinearLayout&gt;                            </vt:lpstr>
      <vt:lpstr>                             &lt;TextView android:text="@string/result" android:layout_width="332dp" android:id="@+id/textView1" android:layout_marginTop="10dp" android:layout_height="50dp" android:gravity="center_horizontal" android:textColorLink="?android:attr/editTextColor" tools:textStyle="bold|italic" android:textStyle="bold|italic" android:fontFamily="serif" android:visibility="visible" android:textSize="30sp" /&gt;                             </vt:lpstr>
      <vt:lpstr>                               &lt;EditText android:layout_width="match_parent" android:layout_height="wrap_content" android:inputType="number" android:ems="10" android:id="@+id/result" android:textSize="18sp" android:text="0.00" android:gravity="center_horizontal" /&gt; &lt;/LinearLayout&gt;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               </vt:lpstr>
      <vt:lpstr>                       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Create Calculator App In Android Studio </dc:title>
  <dc:creator>kanakraj</dc:creator>
  <cp:lastModifiedBy>CSE-51</cp:lastModifiedBy>
  <cp:revision>39</cp:revision>
  <dcterms:created xsi:type="dcterms:W3CDTF">2023-07-23T02:22:26Z</dcterms:created>
  <dcterms:modified xsi:type="dcterms:W3CDTF">2023-07-24T08:13:46Z</dcterms:modified>
</cp:coreProperties>
</file>