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40E8-E3BD-4599-ACEF-3A3267CC7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10244-3460-419D-8E0B-3A32CFE10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D40E2-B4C7-422A-9BCB-0362DA80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BF64-888A-4586-B8DD-E793FFB2E65D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7C728-5AC0-49E7-95F4-FAEECEB5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FEEE7-F50E-4024-B0C1-F1BAB8B8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E32A-5B27-4638-9E23-6DB123097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69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1108-B1FA-4C87-A332-40CC62C1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5262C-8682-480B-B216-38618F66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1C5AE-17EA-4AF7-BBA3-7BD53A23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BF64-888A-4586-B8DD-E793FFB2E65D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BFBD8-88E1-4172-B1D1-5FE73588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D1FA7-E878-45EE-B77A-CE1E2B4C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E32A-5B27-4638-9E23-6DB123097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26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66CD7-5239-47F1-8685-07F27242E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F10B0-2C67-41EA-B6B4-9E251306A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09013-0DE5-468F-AEA4-4121CAC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BF64-888A-4586-B8DD-E793FFB2E65D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3EB78-0A7E-4528-A392-2BB36162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F17A-BDB1-4F29-B6D5-677C89E8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E32A-5B27-4638-9E23-6DB123097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4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FD2A-0DE9-461E-A8D7-7DA8B23A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0257-3540-46E5-B93C-B9254BEE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60814-7A51-4931-B64A-BF05EE29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BF64-888A-4586-B8DD-E793FFB2E65D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A31F-8279-429D-A4F1-FBC2F581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C3AAF-67DC-449F-88FF-B47AD22F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E32A-5B27-4638-9E23-6DB123097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12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DF72-4C3A-48C4-8E95-9614754F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BD543-6C87-4C34-844A-8C84492F1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23C7-EF34-475D-AC10-DE431A35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BF64-888A-4586-B8DD-E793FFB2E65D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7680-AF9D-4448-A584-7C51C0D0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A88A6-9734-4223-B4A5-F613EBBA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E32A-5B27-4638-9E23-6DB123097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93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2172-F780-4E18-93E3-99BB809E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CB1A-A15D-4D7E-8710-336046205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29287-06AF-4579-A061-3EBB74D9D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D577C-12B7-4514-8344-B66D7DDA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BF64-888A-4586-B8DD-E793FFB2E65D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9FF0E-6C1C-4B34-928D-646EDBC6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B5320-4CE7-4C93-B607-D2CFFD1B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E32A-5B27-4638-9E23-6DB123097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27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0B8B-4C32-46AD-8D94-A1EF9D5C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1F7BC-F4CA-4708-AB89-37B859B85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6D2D9-F1C6-40FC-BB41-047691014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D307F-3BC3-46C8-8388-01F07508C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E4C8E-4630-49C2-B69F-C87CCB11B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237E7-ACD6-47A2-9E9F-A2E7776C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BF64-888A-4586-B8DD-E793FFB2E65D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C3A59-2AA8-4099-95A8-F2FEB610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03C2C-8DD7-4CA6-A859-1FEF022C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E32A-5B27-4638-9E23-6DB123097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53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7CA7-7A73-4F94-86AD-3AC7FD2E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7E2E3-1404-4ADB-9B24-5B65E07D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BF64-888A-4586-B8DD-E793FFB2E65D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535E0-A846-4F2A-975F-471D2A83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E4948-7CA4-4E89-B523-9AB9961E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E32A-5B27-4638-9E23-6DB123097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03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4C7D-F6E5-49CA-9809-A3B99E7E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BF64-888A-4586-B8DD-E793FFB2E65D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4426F-217D-40CE-B11F-92CF0671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B84A8-20CA-4E44-B8FF-5CF25F04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E32A-5B27-4638-9E23-6DB123097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30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CEFC-2EC7-47B6-A5E9-67F7EE6B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651E6-2641-46E3-9118-2C1840CB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F212C-0242-4CC2-B73E-4831DCE75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F3F83-0230-474D-A689-B3F275C0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BF64-888A-4586-B8DD-E793FFB2E65D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0CA28-A51C-4797-A050-95503E80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D49BA-1935-4685-8901-37403658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E32A-5B27-4638-9E23-6DB123097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47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B8E2-E32A-4D9C-894B-617B4869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06E00-2E4C-4E81-A114-8982046AA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38D7D-5F5A-4CBE-AEBA-48544F39A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EA06-4624-4E83-9C53-2BE6AF36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BF64-888A-4586-B8DD-E793FFB2E65D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94D56-F7E0-4EAC-A3A2-83F4D8A6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8910F-285A-4EB4-895F-DAF64EEB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E32A-5B27-4638-9E23-6DB123097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60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6A64A-2B8F-4748-9A40-33A46C70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5564F-D0D5-4688-A3C8-74E9BDD07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2AB29-1FD5-4ECD-9969-03750442A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FBF64-888A-4586-B8DD-E793FFB2E65D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9864-3DB5-452C-830D-0E16D8A07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80546-0F35-42CB-A86F-AE0D4C7FC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AE32A-5B27-4638-9E23-6DB123097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03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85CB-8F96-4914-8D3F-229F37AF9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5643"/>
            <a:ext cx="9144000" cy="1135780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6C929-C5CB-490B-B974-34B448CDC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09" y="1876926"/>
            <a:ext cx="8152597" cy="467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4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85CB-8F96-4914-8D3F-229F37AF9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5643"/>
            <a:ext cx="9144000" cy="741144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Array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A48FD-5D57-48D0-8FF8-0A77624E9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98" y="1366787"/>
            <a:ext cx="9108727" cy="421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6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85CB-8F96-4914-8D3F-229F37AF9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5643"/>
            <a:ext cx="9144000" cy="741144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E11FD-D8F3-4DBC-8796-933D524CB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30" y="1443789"/>
            <a:ext cx="9705492" cy="405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0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EA79-EAA7-4DA7-9035-0E0861742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526"/>
            <a:ext cx="10515600" cy="521443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70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85CB-8F96-4914-8D3F-229F37AF9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5643"/>
            <a:ext cx="9144000" cy="741144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72039-A3BB-4473-8F5B-DFE206C87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693" y="1366787"/>
            <a:ext cx="8285195" cy="451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5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85CB-8F96-4914-8D3F-229F37AF9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5643"/>
            <a:ext cx="9144000" cy="741144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F85A3-6C55-41BD-9889-71D8503D7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55" y="1665171"/>
            <a:ext cx="7910190" cy="421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9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85CB-8F96-4914-8D3F-229F37AF9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5643"/>
            <a:ext cx="9144000" cy="741144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defined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AEA69-161D-4E19-9977-73EDD0E9F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481183"/>
            <a:ext cx="8179214" cy="428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85CB-8F96-4914-8D3F-229F37AF9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5643"/>
            <a:ext cx="9144000" cy="741144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2A6D7-F68A-4B15-B98F-C72FEAA37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06" y="1434164"/>
            <a:ext cx="9752204" cy="479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0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85CB-8F96-4914-8D3F-229F37AF9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5643"/>
            <a:ext cx="9144000" cy="741144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F6798-95F9-4893-A612-763BED652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17" y="1366787"/>
            <a:ext cx="9256596" cy="525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8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85CB-8F96-4914-8D3F-229F37AF9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5643"/>
            <a:ext cx="9144000" cy="741144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Adapter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3B1E4-D0D3-4F0E-8AA0-F32C030D9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38" y="1366787"/>
            <a:ext cx="7798520" cy="47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1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85CB-8F96-4914-8D3F-229F37AF9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5643"/>
            <a:ext cx="9144000" cy="741144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Autocomplete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ABC47-99E2-4CF6-A79F-F27C2522E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74" y="1463039"/>
            <a:ext cx="7582917" cy="465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1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85CB-8F96-4914-8D3F-229F37AF9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5643"/>
            <a:ext cx="9144000" cy="741144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Defined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1146F-05E5-4DEE-A241-A5D92D1C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49" y="1777585"/>
            <a:ext cx="8555788" cy="419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4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19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Spinner</vt:lpstr>
      <vt:lpstr>Find ID</vt:lpstr>
      <vt:lpstr>Find ID</vt:lpstr>
      <vt:lpstr>Array defined </vt:lpstr>
      <vt:lpstr>Add Item</vt:lpstr>
      <vt:lpstr>Adapter </vt:lpstr>
      <vt:lpstr>Set Adapter</vt:lpstr>
      <vt:lpstr>Autocomplete</vt:lpstr>
      <vt:lpstr>Id Defined </vt:lpstr>
      <vt:lpstr>Defined Array list</vt:lpstr>
      <vt:lpstr>Adapter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Spinner</dc:title>
  <dc:creator>CSE-51</dc:creator>
  <cp:lastModifiedBy>CSE-51</cp:lastModifiedBy>
  <cp:revision>13</cp:revision>
  <dcterms:created xsi:type="dcterms:W3CDTF">2023-08-07T10:34:24Z</dcterms:created>
  <dcterms:modified xsi:type="dcterms:W3CDTF">2023-08-08T03:57:18Z</dcterms:modified>
</cp:coreProperties>
</file>