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753600" cy="6753225"/>
  <p:notesSz cx="6753225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139" d="100"/>
          <a:sy n="139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4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51</Words>
  <Application>Microsoft Macintosh PowerPoint</Application>
  <PresentationFormat>Custom</PresentationFormat>
  <Paragraphs>51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Dhyan Patel</cp:lastModifiedBy>
  <cp:revision>2</cp:revision>
  <dcterms:created xsi:type="dcterms:W3CDTF">2023-10-03T03:57:50Z</dcterms:created>
  <dcterms:modified xsi:type="dcterms:W3CDTF">2023-10-13T02:03:00Z</dcterms:modified>
</cp:coreProperties>
</file>