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5F1A-185B-44F3-A80D-1F9FDC89F91C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3823-02F3-46AB-85EF-E0B868E283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74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5F1A-185B-44F3-A80D-1F9FDC89F91C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3823-02F3-46AB-85EF-E0B868E283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175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5F1A-185B-44F3-A80D-1F9FDC89F91C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3823-02F3-46AB-85EF-E0B868E283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37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5F1A-185B-44F3-A80D-1F9FDC89F91C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3823-02F3-46AB-85EF-E0B868E283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614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5F1A-185B-44F3-A80D-1F9FDC89F91C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3823-02F3-46AB-85EF-E0B868E283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3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5F1A-185B-44F3-A80D-1F9FDC89F91C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3823-02F3-46AB-85EF-E0B868E283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225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5F1A-185B-44F3-A80D-1F9FDC89F91C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3823-02F3-46AB-85EF-E0B868E283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803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5F1A-185B-44F3-A80D-1F9FDC89F91C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3823-02F3-46AB-85EF-E0B868E283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547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5F1A-185B-44F3-A80D-1F9FDC89F91C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3823-02F3-46AB-85EF-E0B868E283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76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5F1A-185B-44F3-A80D-1F9FDC89F91C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3823-02F3-46AB-85EF-E0B868E283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359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5F1A-185B-44F3-A80D-1F9FDC89F91C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3823-02F3-46AB-85EF-E0B868E283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97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C5F1A-185B-44F3-A80D-1F9FDC89F91C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B3823-02F3-46AB-85EF-E0B868E283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373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cloudsim-setup.blogspot.com/2013/01/running-and-using-cloud-analyst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jarrett.cis.unimelb.edu.au/students/MEDC_Project_Report_Bhathiya_318282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1464" y="2924944"/>
            <a:ext cx="9144000" cy="729035"/>
          </a:xfrm>
        </p:spPr>
        <p:txBody>
          <a:bodyPr>
            <a:normAutofit fontScale="90000"/>
          </a:bodyPr>
          <a:lstStyle/>
          <a:p>
            <a:br>
              <a:rPr lang="en-US" sz="27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 Tool: Cloud Analyst</a:t>
            </a: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9696" y="3861048"/>
            <a:ext cx="5724128" cy="1584176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Dr  Vivek Kumar Prasad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Assistant Professor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1800" b="1" dirty="0" err="1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Nirma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University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Ahmedabad, Gujarat</a:t>
            </a:r>
            <a:endParaRPr lang="en-IN" sz="1800" b="1" dirty="0">
              <a:solidFill>
                <a:srgbClr val="00206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98072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0" y="5877272"/>
            <a:ext cx="12192000" cy="98072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0456" y="980728"/>
            <a:ext cx="1991545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364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424" y="332656"/>
            <a:ext cx="11280576" cy="90363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8760"/>
            <a:ext cx="10515600" cy="490820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FFFF00"/>
                </a:solidFill>
              </a:rPr>
              <a:t>Layout of the presentation</a:t>
            </a:r>
            <a:endParaRPr lang="en-IN" sz="2800" b="1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065912"/>
            <a:ext cx="12192000" cy="79208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983432" y="1556792"/>
            <a:ext cx="100811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 introduction and its essential characteristics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AutoNum type="arabicPeriod" startAt="2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Hands-on session </a:t>
            </a:r>
          </a:p>
          <a:p>
            <a:pPr marL="342900" lvl="0" indent="-342900">
              <a:buAutoNum type="arabicPeriod" startAt="2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Analyst </a:t>
            </a:r>
          </a:p>
          <a:p>
            <a:pPr lvl="0"/>
            <a:r>
              <a:rPr lang="en-US" dirty="0"/>
              <a:t> </a:t>
            </a:r>
            <a:endParaRPr lang="en-IN" dirty="0"/>
          </a:p>
          <a:p>
            <a:pPr lvl="0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3406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6600056" y="3501008"/>
            <a:ext cx="2448272" cy="100811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3595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52736"/>
            <a:ext cx="12072664" cy="4968552"/>
          </a:xfrm>
        </p:spPr>
        <p:txBody>
          <a:bodyPr/>
          <a:lstStyle/>
          <a:p>
            <a:pPr marL="0" indent="0" algn="just">
              <a:buNone/>
            </a:pPr>
            <a:r>
              <a:rPr lang="en-IN" dirty="0"/>
              <a:t>Cloud computing is the on-demand availability of computer system resources, especially data storage and computing power, without direct active management by the user [1]. </a:t>
            </a:r>
          </a:p>
          <a:p>
            <a:pPr marL="0" indent="0" algn="just">
              <a:buNone/>
            </a:pPr>
            <a:r>
              <a:rPr lang="en-US" dirty="0"/>
              <a:t>Essential Properties[2]:</a:t>
            </a:r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0" y="6065912"/>
            <a:ext cx="12192000" cy="79208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0" y="8336"/>
            <a:ext cx="12192000" cy="10444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800" b="1" dirty="0">
                <a:solidFill>
                  <a:srgbClr val="FFFF00"/>
                </a:solidFill>
              </a:rPr>
              <a:t>Cloud Computing introduction and its essential characteristics</a:t>
            </a:r>
          </a:p>
        </p:txBody>
      </p:sp>
      <p:sp>
        <p:nvSpPr>
          <p:cNvPr id="6" name="Oval 5"/>
          <p:cNvSpPr/>
          <p:nvPr/>
        </p:nvSpPr>
        <p:spPr>
          <a:xfrm>
            <a:off x="0" y="2924944"/>
            <a:ext cx="3096344" cy="115212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Available on demand</a:t>
            </a:r>
            <a:endParaRPr lang="en-IN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-26954" y="4221088"/>
            <a:ext cx="3096344" cy="115212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Accessible from Network</a:t>
            </a:r>
            <a:endParaRPr lang="en-IN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9408368" y="2492896"/>
            <a:ext cx="3096344" cy="11521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 pooling (Overbooking)</a:t>
            </a:r>
            <a:endParaRPr lang="en-IN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9647801" y="3989837"/>
            <a:ext cx="3096344" cy="115212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endParaRPr lang="en-IN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639616" y="5229200"/>
            <a:ext cx="3096344" cy="115212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Measured Services</a:t>
            </a:r>
            <a:endParaRPr lang="en-IN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7032104" y="5157192"/>
            <a:ext cx="3096344" cy="115212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Multi-tenancy</a:t>
            </a:r>
            <a:endParaRPr lang="en-IN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loud 11"/>
          <p:cNvSpPr/>
          <p:nvPr/>
        </p:nvSpPr>
        <p:spPr>
          <a:xfrm>
            <a:off x="3791744" y="2132856"/>
            <a:ext cx="3096344" cy="201622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</a:t>
            </a:r>
            <a:endParaRPr lang="en-IN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ube 12"/>
          <p:cNvSpPr/>
          <p:nvPr/>
        </p:nvSpPr>
        <p:spPr>
          <a:xfrm>
            <a:off x="7176120" y="2132856"/>
            <a:ext cx="1368152" cy="57606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SaaS</a:t>
            </a:r>
            <a:endParaRPr lang="en-IN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ube 13"/>
          <p:cNvSpPr/>
          <p:nvPr/>
        </p:nvSpPr>
        <p:spPr>
          <a:xfrm>
            <a:off x="7176120" y="2852936"/>
            <a:ext cx="1368152" cy="57606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PaaS</a:t>
            </a:r>
            <a:endParaRPr lang="en-IN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ube 14"/>
          <p:cNvSpPr/>
          <p:nvPr/>
        </p:nvSpPr>
        <p:spPr>
          <a:xfrm>
            <a:off x="7176120" y="3645024"/>
            <a:ext cx="1368152" cy="57606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IaaS</a:t>
            </a:r>
            <a:endParaRPr lang="en-IN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003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6753"/>
            <a:ext cx="12192000" cy="4608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Downloading Cloud Analyst: </a:t>
            </a:r>
          </a:p>
          <a:p>
            <a:pPr marL="0" indent="0">
              <a:buNone/>
            </a:pPr>
            <a:r>
              <a:rPr lang="en-IN" sz="2400" dirty="0">
                <a:hlinkClick r:id="rId2"/>
              </a:rPr>
              <a:t>http://cloudsim-setup.blogspot.com/2013/01/running-and-using-cloud-analyst.html</a:t>
            </a:r>
            <a:endParaRPr lang="en-IN" sz="2400" dirty="0"/>
          </a:p>
          <a:p>
            <a:pPr marL="0" indent="0">
              <a:buNone/>
            </a:pPr>
            <a:endParaRPr lang="en-US" dirty="0"/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tool-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Analyst is a tool </a:t>
            </a:r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at the University of Melbourne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whose goal is to support evaluation of </a:t>
            </a:r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networks tools according to geographic distribution of users and data </a:t>
            </a:r>
            <a:r>
              <a:rPr lang="en-IN" sz="24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centers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5949280"/>
            <a:ext cx="12192000" cy="9087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0" y="1020"/>
            <a:ext cx="12192000" cy="112372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Hands-on: Cloud Analyst</a:t>
            </a:r>
            <a:endParaRPr lang="en-IN" sz="32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3717032"/>
            <a:ext cx="10519893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102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0729"/>
            <a:ext cx="12192000" cy="496855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dirty="0">
                <a:hlinkClick r:id="rId2"/>
              </a:rPr>
              <a:t>http://jarrett.cis.unimelb.edu.au/students/MEDC_Project_Report_Bhathiya_318282.pdf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Important Keywords:-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b="1" dirty="0"/>
              <a:t>Regions </a:t>
            </a:r>
            <a:r>
              <a:rPr lang="en-IN" dirty="0"/>
              <a:t>are based on the </a:t>
            </a:r>
            <a:r>
              <a:rPr lang="en-IN" u="sng" dirty="0"/>
              <a:t>6 main continents in the World</a:t>
            </a:r>
            <a:r>
              <a:rPr lang="en-IN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b="1" dirty="0"/>
              <a:t>User Base </a:t>
            </a:r>
            <a:r>
              <a:rPr lang="en-IN" dirty="0"/>
              <a:t>models a </a:t>
            </a:r>
            <a:r>
              <a:rPr lang="en-IN" u="sng" dirty="0"/>
              <a:t>group of users</a:t>
            </a:r>
            <a:r>
              <a:rPr lang="en-IN" dirty="0"/>
              <a:t> that is considered as a single unit in the simulation and its main responsibility is to generate traffic for the simulation.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b="1" dirty="0" err="1"/>
              <a:t>DataCenter</a:t>
            </a:r>
            <a:r>
              <a:rPr lang="en-IN" dirty="0"/>
              <a:t> management activities will be </a:t>
            </a:r>
            <a:r>
              <a:rPr lang="en-IN" u="sng" dirty="0"/>
              <a:t>VM creation and destruction </a:t>
            </a:r>
            <a:r>
              <a:rPr lang="en-IN" dirty="0"/>
              <a:t>and does the </a:t>
            </a:r>
            <a:r>
              <a:rPr lang="en-IN" u="sng" dirty="0"/>
              <a:t>routing of user requests</a:t>
            </a:r>
            <a:r>
              <a:rPr lang="en-IN" dirty="0"/>
              <a:t> received from User Bases via the Internet to the VMs.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Service broker policy:</a:t>
            </a:r>
            <a:r>
              <a:rPr lang="en-IN" dirty="0"/>
              <a:t>VM management and routing traffic to appropriate data </a:t>
            </a:r>
            <a:r>
              <a:rPr lang="en-IN" dirty="0" err="1"/>
              <a:t>centers</a:t>
            </a:r>
            <a:r>
              <a:rPr lang="en-IN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Load balancing policy</a:t>
            </a:r>
            <a:r>
              <a:rPr lang="en-US" dirty="0"/>
              <a:t>: </a:t>
            </a:r>
            <a:r>
              <a:rPr lang="en-IN" dirty="0"/>
              <a:t>Used by all data </a:t>
            </a:r>
            <a:r>
              <a:rPr lang="en-IN" dirty="0" err="1"/>
              <a:t>centers</a:t>
            </a:r>
            <a:r>
              <a:rPr lang="en-IN" dirty="0"/>
              <a:t> in allocating requests to virtual machines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0" y="5949280"/>
            <a:ext cx="12192000" cy="9087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9087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solidFill>
                  <a:srgbClr val="FFFF00"/>
                </a:solidFill>
              </a:rPr>
              <a:t>Cloud analyst in details </a:t>
            </a:r>
            <a:r>
              <a:rPr lang="en-US" sz="2400" dirty="0">
                <a:solidFill>
                  <a:srgbClr val="FFFF00"/>
                </a:solidFill>
              </a:rPr>
              <a:t>[3]</a:t>
            </a:r>
            <a:r>
              <a:rPr lang="en-US" sz="4400" dirty="0">
                <a:solidFill>
                  <a:srgbClr val="FFFF00"/>
                </a:solidFill>
              </a:rPr>
              <a:t>: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4617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0729"/>
            <a:ext cx="12192000" cy="4968552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broker policy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Closest data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The data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the </a:t>
            </a: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network latency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(disregarding network bandwidth) from a particular user base is sent all the requests from that user base. 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response time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This policy </a:t>
            </a: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attempts to balance the load between data </a:t>
            </a:r>
            <a:r>
              <a:rPr lang="en-IN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centers</a:t>
            </a: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one data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gets over loaded. 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Dynamically reconfiguring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taking under </a:t>
            </a: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consideration the current processing times and best processing time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 achieved.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balancing policy:-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Round-robin Load Balancer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uses a simple round-robin algorithm to allocate VMs.</a:t>
            </a:r>
          </a:p>
          <a:p>
            <a:pPr marL="0" indent="0" algn="just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Monitoring Load Balancer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–load balances the tasks among available VM's in a way to even out the number of active tasks on each VM at any given time (server consolidation). </a:t>
            </a:r>
          </a:p>
          <a:p>
            <a:pPr marL="0" indent="0" algn="just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Throttled Load Balancer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this ensures only a pre-defined number of Internet Cloudlets are allocated to a single VM at any given time  and some of the requests will have to be queued until the next VM becomes available.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0" y="5949280"/>
            <a:ext cx="12192000" cy="9087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9087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3287688" y="6309320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Let’s start the demo……..</a:t>
            </a:r>
            <a:endParaRPr lang="en-IN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171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455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Wingdings</vt:lpstr>
      <vt:lpstr>Office Theme</vt:lpstr>
      <vt:lpstr> Cloud Computing Tool: Cloud Analyst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 Tools</dc:title>
  <dc:creator>vivek</dc:creator>
  <cp:lastModifiedBy>CSE-6</cp:lastModifiedBy>
  <cp:revision>46</cp:revision>
  <dcterms:created xsi:type="dcterms:W3CDTF">2020-11-04T05:56:10Z</dcterms:created>
  <dcterms:modified xsi:type="dcterms:W3CDTF">2023-01-18T12:05:31Z</dcterms:modified>
</cp:coreProperties>
</file>