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9090756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91e1f37e_1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6575fcb1c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6575fcb1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6575fcb1c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6575fcb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6575fcb1c_0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6575fcb1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91e1f3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91e1f3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6575fcb1c_0_1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6575fcb1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6575fcb1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6575fcb1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7955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WeCare</a:t>
            </a:r>
            <a:endParaRPr/>
          </a:p>
        </p:txBody>
      </p:sp>
      <p:sp>
        <p:nvSpPr>
          <p:cNvPr id="68" name="Google Shape;68;p13"/>
          <p:cNvSpPr txBox="1">
            <a:spLocks noGrp="1"/>
          </p:cNvSpPr>
          <p:nvPr>
            <p:ph type="subTitle" idx="1"/>
          </p:nvPr>
        </p:nvSpPr>
        <p:spPr>
          <a:xfrm>
            <a:off x="390525" y="27970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Empowering Women Together</a:t>
            </a:r>
            <a:endParaRPr/>
          </a:p>
        </p:txBody>
      </p:sp>
      <p:sp>
        <p:nvSpPr>
          <p:cNvPr id="69" name="Google Shape;69;p13"/>
          <p:cNvSpPr txBox="1"/>
          <p:nvPr/>
        </p:nvSpPr>
        <p:spPr>
          <a:xfrm>
            <a:off x="390525" y="3376775"/>
            <a:ext cx="2327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rgbClr val="FFFFFF"/>
                </a:solidFill>
                <a:latin typeface="Roboto"/>
                <a:ea typeface="Roboto"/>
                <a:cs typeface="Roboto"/>
                <a:sym typeface="Roboto"/>
              </a:rPr>
              <a:t>By:</a:t>
            </a:r>
            <a:endParaRPr sz="2700">
              <a:solidFill>
                <a:srgbClr val="FFFFFF"/>
              </a:solidFill>
              <a:latin typeface="Roboto"/>
              <a:ea typeface="Roboto"/>
              <a:cs typeface="Roboto"/>
              <a:sym typeface="Roboto"/>
            </a:endParaRPr>
          </a:p>
          <a:p>
            <a:pPr marL="0" lvl="0" indent="0" algn="l" rtl="0">
              <a:spcBef>
                <a:spcPts val="0"/>
              </a:spcBef>
              <a:spcAft>
                <a:spcPts val="0"/>
              </a:spcAft>
              <a:buNone/>
            </a:pPr>
            <a:r>
              <a:rPr lang="en" sz="2700">
                <a:solidFill>
                  <a:srgbClr val="FFFFFF"/>
                </a:solidFill>
                <a:latin typeface="Roboto"/>
                <a:ea typeface="Roboto"/>
                <a:cs typeface="Roboto"/>
                <a:sym typeface="Roboto"/>
              </a:rPr>
              <a:t>IO Stream</a:t>
            </a:r>
            <a:endParaRPr sz="27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4"/>
          <p:cNvPicPr preferRelativeResize="0"/>
          <p:nvPr/>
        </p:nvPicPr>
        <p:blipFill rotWithShape="1">
          <a:blip r:embed="rId3">
            <a:alphaModFix/>
          </a:blip>
          <a:srcRect t="20264" b="42235"/>
          <a:stretch/>
        </p:blipFill>
        <p:spPr>
          <a:xfrm>
            <a:off x="150" y="0"/>
            <a:ext cx="9144000" cy="5143500"/>
          </a:xfrm>
          <a:prstGeom prst="rect">
            <a:avLst/>
          </a:prstGeom>
          <a:noFill/>
          <a:ln>
            <a:noFill/>
          </a:ln>
        </p:spPr>
      </p:pic>
      <p:sp>
        <p:nvSpPr>
          <p:cNvPr id="75" name="Google Shape;75;p14"/>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a:t>Problem Statement Track:</a:t>
            </a:r>
            <a:endParaRPr sz="4800" b="1"/>
          </a:p>
          <a:p>
            <a:pPr marL="0" lvl="0" indent="0" algn="l" rtl="0">
              <a:spcBef>
                <a:spcPts val="0"/>
              </a:spcBef>
              <a:spcAft>
                <a:spcPts val="0"/>
              </a:spcAft>
              <a:buNone/>
            </a:pPr>
            <a:r>
              <a:rPr lang="en" sz="4800"/>
              <a:t>Social Awareness.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sp>
        <p:nvSpPr>
          <p:cNvPr id="81" name="Google Shape;81;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n" sz="1800">
                <a:solidFill>
                  <a:srgbClr val="666666"/>
                </a:solidFill>
              </a:rPr>
              <a:t>For many years, women in Indian culture have been viewed as inferior to men. They have to face different challenges and problems in their lives because of this form of inferiority. </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To prove themselves equal, they have to go additional miles than men. Earlier, they were never allowed to go outside and engage as men in social events. </a:t>
            </a:r>
            <a:endParaRPr sz="22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sp>
        <p:nvSpPr>
          <p:cNvPr id="87" name="Google Shape;87;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n" sz="1800">
                <a:solidFill>
                  <a:srgbClr val="666666"/>
                </a:solidFill>
              </a:rPr>
              <a:t>Even in the modern world, women in their daily lives have to face far more challenges and fail a lot to develop their careers.</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There are so many parents who only prefer to have a boy child and only encourage boys to be taught. For them, women are just a way of preserving family happiness and health.</a:t>
            </a:r>
            <a:endParaRPr sz="20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idx="4294967295"/>
          </p:nvPr>
        </p:nvSpPr>
        <p:spPr>
          <a:xfrm>
            <a:off x="471900" y="7030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pic>
        <p:nvPicPr>
          <p:cNvPr id="93" name="Google Shape;93;p17"/>
          <p:cNvPicPr preferRelativeResize="0"/>
          <p:nvPr/>
        </p:nvPicPr>
        <p:blipFill>
          <a:blip r:embed="rId3">
            <a:alphaModFix/>
          </a:blip>
          <a:stretch>
            <a:fillRect/>
          </a:stretch>
        </p:blipFill>
        <p:spPr>
          <a:xfrm>
            <a:off x="1353400" y="209475"/>
            <a:ext cx="6459100" cy="472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Problem</a:t>
            </a:r>
            <a:endParaRPr/>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rgbClr val="666666"/>
                </a:solidFill>
              </a:rPr>
              <a:t>The government has taken measures to improve this condition. But, most women are unaware of these various norms or schemes undertaken by the government for their benefit. It is also seen that women are deprived of the basic rights and resources available to them from a very young age in both rural and urban areas. This often leads to manipulation or exploitation, even at workplaces.</a:t>
            </a:r>
            <a:endParaRPr sz="26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l="20223" r="20223"/>
          <a:stretch/>
        </p:blipFill>
        <p:spPr>
          <a:xfrm>
            <a:off x="-9150" y="0"/>
            <a:ext cx="4594496" cy="5143498"/>
          </a:xfrm>
          <a:prstGeom prst="rect">
            <a:avLst/>
          </a:prstGeom>
          <a:noFill/>
          <a:ln>
            <a:noFill/>
          </a:ln>
        </p:spPr>
      </p:pic>
      <p:sp>
        <p:nvSpPr>
          <p:cNvPr id="105" name="Google Shape;105;p19"/>
          <p:cNvSpPr txBox="1">
            <a:spLocks noGrp="1"/>
          </p:cNvSpPr>
          <p:nvPr>
            <p:ph type="title"/>
          </p:nvPr>
        </p:nvSpPr>
        <p:spPr>
          <a:xfrm>
            <a:off x="265498" y="2808795"/>
            <a:ext cx="40452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The Solution</a:t>
            </a:r>
            <a:endParaRPr dirty="0">
              <a:solidFill>
                <a:schemeClr val="lt1"/>
              </a:solidFill>
            </a:endParaRPr>
          </a:p>
        </p:txBody>
      </p:sp>
      <p:sp>
        <p:nvSpPr>
          <p:cNvPr id="106" name="Google Shape;106;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100">
                <a:solidFill>
                  <a:srgbClr val="FFFFFF"/>
                </a:solidFill>
              </a:rPr>
              <a:t>This is where </a:t>
            </a:r>
            <a:r>
              <a:rPr lang="en" sz="2100">
                <a:solidFill>
                  <a:srgbClr val="000000"/>
                </a:solidFill>
                <a:highlight>
                  <a:srgbClr val="FFFFFF"/>
                </a:highlight>
              </a:rPr>
              <a:t>WeCare</a:t>
            </a:r>
            <a:r>
              <a:rPr lang="en" sz="2100">
                <a:solidFill>
                  <a:srgbClr val="FFFFFF"/>
                </a:solidFill>
              </a:rPr>
              <a:t> comes into play. Our website provides all the relevant information regarding these schemes or norms. We make women aware of their rights and empower them. </a:t>
            </a:r>
            <a:endParaRPr sz="33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Solution</a:t>
            </a:r>
            <a:endParaRPr/>
          </a:p>
        </p:txBody>
      </p:sp>
      <p:sp>
        <p:nvSpPr>
          <p:cNvPr id="112" name="Google Shape;112;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n" sz="1800">
                <a:solidFill>
                  <a:srgbClr val="666666"/>
                </a:solidFill>
              </a:rPr>
              <a:t>Here, they learn about the various laws and the resources available in areas such as healthcare, education, employment, and protection.</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We equip young girls with techniques on how to protect themselves when being harassed or exploited (self-defense).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We also provide women with various women helpline numbers, accessible in their localities; so that, they are aware of whom to reach out in case of any kind of discrimination or ill-treatment.</a:t>
            </a:r>
            <a:endParaRPr sz="18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71800" y="65690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Thank You!</a:t>
            </a:r>
            <a:endParaRPr dirty="0">
              <a:solidFill>
                <a:schemeClr val="bg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340</Words>
  <Application>Microsoft Office PowerPoint</Application>
  <PresentationFormat>On-screen Show (16:9)</PresentationFormat>
  <Paragraphs>22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Material</vt:lpstr>
      <vt:lpstr>WeCare</vt:lpstr>
      <vt:lpstr>Problem Statement Track: Social Awareness.</vt:lpstr>
      <vt:lpstr>The Problem</vt:lpstr>
      <vt:lpstr>The Problem</vt:lpstr>
      <vt:lpstr>The Problem</vt:lpstr>
      <vt:lpstr>The Problem</vt:lpstr>
      <vt:lpstr>The Solution</vt:lpstr>
      <vt:lpstr>The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WeCare</dc:title>
  <cp:lastModifiedBy>Navneet Kaur</cp:lastModifiedBy>
  <cp:revision>2</cp:revision>
  <dcterms:modified xsi:type="dcterms:W3CDTF">2023-01-01T18:20:40Z</dcterms:modified>
</cp:coreProperties>
</file>