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be11a0d2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be11a0d2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a755696e9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a755696e9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a755696e9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a755696e9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a755696e9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a755696e9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a755696e9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a755696e9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a755696e9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a755696e9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a755696e9_1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a755696e9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be11a0d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be11a0d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be11a0d2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be11a0d2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rxiv.org/abs/1811.05740" TargetMode="External"/><Relationship Id="rId4" Type="http://schemas.openxmlformats.org/officeDocument/2006/relationships/hyperlink" Target="https://github.com/ChristophHubeL3S/Neural_Based_Statement_Classification_for_Biased_Language_WSDM2019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rxiv.org/pdf/1802.05365.pdf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125450" y="55575"/>
            <a:ext cx="7978800" cy="114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Indian Institute of Information Technology Kalyani</a:t>
            </a:r>
            <a:endParaRPr sz="30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1768052"/>
            <a:ext cx="8222100" cy="13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Biasness Detection in text</a:t>
            </a:r>
            <a:endParaRPr b="1" sz="3600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4248" y="122800"/>
            <a:ext cx="790552" cy="10133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6661450" y="3248350"/>
            <a:ext cx="2233200" cy="17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Submitted by: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Dilpreet Singh Chawla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Reg. No. </a:t>
            </a:r>
            <a:r>
              <a:rPr i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171</a:t>
            </a:r>
            <a:endParaRPr i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B.Tech CSE </a:t>
            </a:r>
            <a:r>
              <a:rPr i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(4th year)</a:t>
            </a:r>
            <a:endParaRPr i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IIIT Kalyani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598100" y="3248350"/>
            <a:ext cx="3617100" cy="16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Submitted to: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Dr. Tirthankar Dasgupta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Scientist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Innovation Lab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Tata Consultancy Services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Improvement in Hierarchical Attention Model by incorporating LIWC codes.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Tree-LSTM as recurrent neural network architecture.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larger dataset for training the models to increase performance.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 collaborative environments or</a:t>
            </a:r>
            <a:r>
              <a:rPr b="1"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environments where impartial language is desired (eg. Wikipedia, news media), statements and language therein should represent equally the involved parties and be neutrally phrased.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Biased language is introduced through the presence of inflammatory words or phrases, or statements that may be incorrect, or one-sided, thus violating such consensus.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work focuses on the specific case of phrasing bias, which may be introduced through specific inflammatory words or phrases in a statement.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uses an approach that relies on Recurrent Neural Networks in order to capture the inter-dependencies between words in a phrase that introduced bias.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Used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work focuses on detecting biased language in Wikipedia statements and whether a statement is written in a neutral tone, thus, following the principles of the NPOV (Neutral Point Of View) policy.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dataset was used by </a:t>
            </a:r>
            <a:r>
              <a:rPr lang="en" u="sng">
                <a:solidFill>
                  <a:schemeClr val="hlink"/>
                </a:solidFill>
                <a:hlinkClick r:id="rId3"/>
              </a:rPr>
              <a:t>this</a:t>
            </a:r>
            <a:r>
              <a:rPr lang="en"/>
              <a:t> work and is provided </a:t>
            </a:r>
            <a:r>
              <a:rPr lang="en" u="sng">
                <a:solidFill>
                  <a:schemeClr val="hlink"/>
                </a:solidFill>
                <a:hlinkClick r:id="rId4"/>
              </a:rPr>
              <a:t>here</a:t>
            </a:r>
            <a:r>
              <a:rPr lang="en"/>
              <a:t>. It contains the following categories of samples.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Biased (1843 samples)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Neutral CW-Hard (3109 samples)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Neutral Featured (5000 samples)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Neutral Type-Balanced (1994 samples)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Sentence Representation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b="1" lang="en" u="sng"/>
              <a:t>Elmo Embeddings:</a:t>
            </a:r>
            <a:r>
              <a:rPr lang="en"/>
              <a:t> We represent a sentence as a sequence of words through their corresponding word representations. This work uses </a:t>
            </a:r>
            <a:r>
              <a:rPr lang="en" u="sng">
                <a:solidFill>
                  <a:schemeClr val="hlink"/>
                </a:solidFill>
                <a:hlinkClick r:id="rId3"/>
              </a:rPr>
              <a:t>Elmo</a:t>
            </a:r>
            <a:r>
              <a:rPr lang="en"/>
              <a:t>, a state-of-the-art NLP framework developed by AllenNLP to develop deep contextualized word embeddings.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b="1" lang="en" u="sng"/>
              <a:t>POS tags: </a:t>
            </a:r>
            <a:r>
              <a:rPr lang="en"/>
              <a:t>They are one of the most basic features used to represent text, and are able to capture stylistic linguistic features.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Trained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1700" y="1229875"/>
            <a:ext cx="8520600" cy="36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b="1" lang="en" u="sng"/>
              <a:t>Elmo-LSTM model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175" y="1704775"/>
            <a:ext cx="1681050" cy="27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6000" y="1715413"/>
            <a:ext cx="3200400" cy="216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6400" y="1701138"/>
            <a:ext cx="3143250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311700" y="213275"/>
            <a:ext cx="8520600" cy="43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2)	</a:t>
            </a:r>
            <a:r>
              <a:rPr b="1" lang="en" u="sng"/>
              <a:t>Elmo-LSTM-POS-Attention model</a:t>
            </a:r>
            <a:r>
              <a:rPr b="1" i="1" lang="en" sz="1400"/>
              <a:t> </a:t>
            </a:r>
            <a:endParaRPr b="1" i="1"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i="1" sz="1400"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775" y="731225"/>
            <a:ext cx="3372950" cy="162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9175" y="621225"/>
            <a:ext cx="3424825" cy="429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787563"/>
            <a:ext cx="2952750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52750" y="2768525"/>
            <a:ext cx="289047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/>
        </p:nvSpPr>
        <p:spPr>
          <a:xfrm>
            <a:off x="2095050" y="2253125"/>
            <a:ext cx="22329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Using Global Attention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311700" y="288550"/>
            <a:ext cx="8520600" cy="42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3)	</a:t>
            </a:r>
            <a:r>
              <a:rPr b="1" lang="en" u="sng"/>
              <a:t>Elmo-LSTM-Attn-POS-Attn model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500" y="865625"/>
            <a:ext cx="3824875" cy="19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/>
          <p:nvPr/>
        </p:nvSpPr>
        <p:spPr>
          <a:xfrm>
            <a:off x="1140588" y="2722850"/>
            <a:ext cx="22707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Using Hierarchical Attention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3850" y="665249"/>
            <a:ext cx="3824874" cy="422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097550"/>
            <a:ext cx="2531075" cy="178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04325" y="3106413"/>
            <a:ext cx="2521986" cy="1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Achieved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Model Rankings:							   </a:t>
            </a:r>
            <a:r>
              <a:rPr i="1" lang="en"/>
              <a:t>Validation Accuracy</a:t>
            </a:r>
            <a:endParaRPr i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b="1" i="1" lang="en"/>
              <a:t>Elmo-LSTM-Attn-POS-Attn model				86%</a:t>
            </a:r>
            <a:endParaRPr b="1" i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b="1" i="1" lang="en"/>
              <a:t>Elmo-LSTM model							84%</a:t>
            </a:r>
            <a:endParaRPr b="1"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AutoNum type="arabicPeriod"/>
            </a:pPr>
            <a:r>
              <a:rPr b="1" i="1" lang="en"/>
              <a:t>Elmo-LSTM-POS-Attention model 	</a:t>
            </a:r>
            <a:r>
              <a:rPr b="1" i="1" lang="en" sz="1400"/>
              <a:t>	                     </a:t>
            </a:r>
            <a:r>
              <a:rPr b="1" i="1" lang="en"/>
              <a:t>83%</a:t>
            </a:r>
            <a:r>
              <a:rPr b="1" i="1" lang="en" sz="1400"/>
              <a:t>		</a:t>
            </a:r>
            <a:endParaRPr b="1"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