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92"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7" autoAdjust="0"/>
    <p:restoredTop sz="94624" autoAdjust="0"/>
  </p:normalViewPr>
  <p:slideViewPr>
    <p:cSldViewPr>
      <p:cViewPr varScale="1">
        <p:scale>
          <a:sx n="80" d="100"/>
          <a:sy n="80" d="100"/>
        </p:scale>
        <p:origin x="1173" y="57"/>
      </p:cViewPr>
      <p:guideLst>
        <p:guide orient="horz" pos="2160"/>
        <p:guide pos="2880"/>
      </p:guideLst>
    </p:cSldViewPr>
  </p:slideViewPr>
  <p:outlineViewPr>
    <p:cViewPr>
      <p:scale>
        <a:sx n="33" d="100"/>
        <a:sy n="33" d="100"/>
      </p:scale>
      <p:origin x="0" y="3180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A81C65-9E4D-4E6B-9531-A19805657A69}" type="datetimeFigureOut">
              <a:rPr lang="en-AS" smtClean="0"/>
              <a:t>09/24/2022</a:t>
            </a:fld>
            <a:endParaRPr lang="en-A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C2F13-02D2-437E-A2CC-B290710612C3}" type="slidenum">
              <a:rPr lang="en-AS" smtClean="0"/>
              <a:t>‹#›</a:t>
            </a:fld>
            <a:endParaRPr lang="en-AS"/>
          </a:p>
        </p:txBody>
      </p:sp>
    </p:spTree>
    <p:extLst>
      <p:ext uri="{BB962C8B-B14F-4D97-AF65-F5344CB8AC3E}">
        <p14:creationId xmlns:p14="http://schemas.microsoft.com/office/powerpoint/2010/main" val="251806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D940B-5044-4EC6-880A-A0870A639138}" type="datetimeFigureOut">
              <a:rPr lang="en-US" smtClean="0"/>
              <a:pPr/>
              <a:t>9/24/2022</a:t>
            </a:fld>
            <a:endParaRPr lang="en-US"/>
          </a:p>
        </p:txBody>
      </p:sp>
      <p:sp>
        <p:nvSpPr>
          <p:cNvPr id="5" name="Footer Placeholder 4"/>
          <p:cNvSpPr>
            <a:spLocks noGrp="1"/>
          </p:cNvSpPr>
          <p:nvPr>
            <p:ph type="ftr" sz="quarter" idx="11"/>
          </p:nvPr>
        </p:nvSpPr>
        <p:spPr>
          <a:xfrm>
            <a:off x="3124200" y="62484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DD940B-5044-4EC6-880A-A0870A639138}" type="datetimeFigureOut">
              <a:rPr lang="en-US" smtClean="0"/>
              <a:pPr/>
              <a:t>9/24/2022</a:t>
            </a:fld>
            <a:endParaRPr lang="en-US"/>
          </a:p>
        </p:txBody>
      </p:sp>
      <p:sp>
        <p:nvSpPr>
          <p:cNvPr id="6" name="Footer Placeholder 5"/>
          <p:cNvSpPr>
            <a:spLocks noGrp="1"/>
          </p:cNvSpPr>
          <p:nvPr>
            <p:ph type="ftr" sz="quarter" idx="11"/>
          </p:nvPr>
        </p:nvSpPr>
        <p:spPr>
          <a:xfrm>
            <a:off x="3124200" y="624840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DD940B-5044-4EC6-880A-A0870A639138}" type="datetimeFigureOut">
              <a:rPr lang="en-US" smtClean="0"/>
              <a:pPr/>
              <a:t>9/24/2022</a:t>
            </a:fld>
            <a:endParaRPr lang="en-US"/>
          </a:p>
        </p:txBody>
      </p:sp>
      <p:sp>
        <p:nvSpPr>
          <p:cNvPr id="8" name="Footer Placeholder 7"/>
          <p:cNvSpPr>
            <a:spLocks noGrp="1"/>
          </p:cNvSpPr>
          <p:nvPr>
            <p:ph type="ftr" sz="quarter" idx="11"/>
          </p:nvPr>
        </p:nvSpPr>
        <p:spPr>
          <a:xfrm>
            <a:off x="3124200" y="624840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DD940B-5044-4EC6-880A-A0870A639138}" type="datetimeFigureOut">
              <a:rPr lang="en-US" smtClean="0"/>
              <a:pPr/>
              <a:t>9/24/2022</a:t>
            </a:fld>
            <a:endParaRPr lang="en-US"/>
          </a:p>
        </p:txBody>
      </p:sp>
      <p:sp>
        <p:nvSpPr>
          <p:cNvPr id="4" name="Footer Placeholder 3"/>
          <p:cNvSpPr>
            <a:spLocks noGrp="1"/>
          </p:cNvSpPr>
          <p:nvPr>
            <p:ph type="ftr" sz="quarter" idx="11"/>
          </p:nvPr>
        </p:nvSpPr>
        <p:spPr>
          <a:xfrm>
            <a:off x="3124200" y="624840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D940B-5044-4EC6-880A-A0870A639138}" type="datetimeFigureOut">
              <a:rPr lang="en-US" smtClean="0"/>
              <a:pPr/>
              <a:t>9/24/2022</a:t>
            </a:fld>
            <a:endParaRPr lang="en-US"/>
          </a:p>
        </p:txBody>
      </p:sp>
      <p:sp>
        <p:nvSpPr>
          <p:cNvPr id="3" name="Footer Placeholder 2"/>
          <p:cNvSpPr>
            <a:spLocks noGrp="1"/>
          </p:cNvSpPr>
          <p:nvPr>
            <p:ph type="ftr" sz="quarter" idx="11"/>
          </p:nvPr>
        </p:nvSpPr>
        <p:spPr>
          <a:xfrm>
            <a:off x="3124200" y="624840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D940B-5044-4EC6-880A-A0870A639138}" type="datetimeFigureOut">
              <a:rPr lang="en-US" smtClean="0"/>
              <a:pPr/>
              <a:t>9/24/2022</a:t>
            </a:fld>
            <a:endParaRPr lang="en-US"/>
          </a:p>
        </p:txBody>
      </p:sp>
      <p:sp>
        <p:nvSpPr>
          <p:cNvPr id="6" name="Footer Placeholder 5"/>
          <p:cNvSpPr>
            <a:spLocks noGrp="1"/>
          </p:cNvSpPr>
          <p:nvPr>
            <p:ph type="ftr" sz="quarter" idx="11"/>
          </p:nvPr>
        </p:nvSpPr>
        <p:spPr>
          <a:xfrm>
            <a:off x="3124200" y="624840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D940B-5044-4EC6-880A-A0870A639138}" type="datetimeFigureOut">
              <a:rPr lang="en-US" smtClean="0"/>
              <a:pPr/>
              <a:t>9/24/2022</a:t>
            </a:fld>
            <a:endParaRPr lang="en-US"/>
          </a:p>
        </p:txBody>
      </p:sp>
      <p:sp>
        <p:nvSpPr>
          <p:cNvPr id="6" name="Footer Placeholder 5"/>
          <p:cNvSpPr>
            <a:spLocks noGrp="1"/>
          </p:cNvSpPr>
          <p:nvPr>
            <p:ph type="ftr" sz="quarter" idx="11"/>
          </p:nvPr>
        </p:nvSpPr>
        <p:spPr>
          <a:xfrm>
            <a:off x="3124200" y="624840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41F7ED7-6CCE-4AC2-B10F-CCC717E8E4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smstu design.jpg"/>
          <p:cNvPicPr>
            <a:picLocks noChangeAspect="1"/>
          </p:cNvPicPr>
          <p:nvPr userDrawn="1"/>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0" y="76200"/>
            <a:ext cx="6705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0" y="990600"/>
            <a:ext cx="9144000" cy="5105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D940B-5044-4EC6-880A-A0870A639138}" type="datetimeFigureOut">
              <a:rPr lang="en-US" smtClean="0"/>
              <a:pPr/>
              <a:t>9/24/2022</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F7ED7-6CCE-4AC2-B10F-CCC717E8E4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Chapter 2</a:t>
            </a:r>
          </a:p>
        </p:txBody>
      </p:sp>
      <p:sp>
        <p:nvSpPr>
          <p:cNvPr id="3" name="Subtitle 2"/>
          <p:cNvSpPr>
            <a:spLocks noGrp="1"/>
          </p:cNvSpPr>
          <p:nvPr>
            <p:ph type="subTitle" idx="1"/>
          </p:nvPr>
        </p:nvSpPr>
        <p:spPr>
          <a:xfrm>
            <a:off x="1447800" y="3886200"/>
            <a:ext cx="6400800" cy="1752600"/>
          </a:xfrm>
        </p:spPr>
        <p:txBody>
          <a:bodyPr/>
          <a:lstStyle/>
          <a:p>
            <a:r>
              <a:rPr lang="en-US" sz="4400" dirty="0">
                <a:solidFill>
                  <a:schemeClr val="bg1"/>
                </a:solidFill>
                <a:latin typeface="Times New Roman" pitchFamily="18" charset="0"/>
                <a:ea typeface="+mj-ea"/>
                <a:cs typeface="Times New Roman" pitchFamily="18" charset="0"/>
              </a:rPr>
              <a:t>Data Preprocessing </a:t>
            </a:r>
            <a:endParaRPr lang="en-US" dirty="0">
              <a:solidFill>
                <a:schemeClr val="bg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Types of data sets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en-US" b="1" dirty="0">
                <a:latin typeface="Times New Roman" pitchFamily="18" charset="0"/>
                <a:cs typeface="Times New Roman" pitchFamily="18" charset="0"/>
              </a:rPr>
              <a:t>Ordered</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Has Sequences of transactions</a:t>
            </a:r>
          </a:p>
          <a:p>
            <a:pPr marL="285750" lvl="1">
              <a:buFont typeface="Wingdings" pitchFamily="2" charset="2"/>
              <a:buChar char="§"/>
            </a:pPr>
            <a:r>
              <a:rPr lang="en-US" b="1" dirty="0">
                <a:latin typeface="Times New Roman" pitchFamily="18" charset="0"/>
                <a:cs typeface="Times New Roman" pitchFamily="18" charset="0"/>
              </a:rPr>
              <a:t>Spatial Data</a:t>
            </a:r>
          </a:p>
          <a:p>
            <a:pPr lvl="1"/>
            <a:r>
              <a:rPr lang="en-US" dirty="0">
                <a:latin typeface="Times New Roman" pitchFamily="18" charset="0"/>
                <a:cs typeface="Times New Roman" pitchFamily="18" charset="0"/>
              </a:rPr>
              <a:t>Spatial data, also known as geospatial data, is information about a physical object that can be represented by numerical values in a geographic coordinate system.  </a:t>
            </a:r>
          </a:p>
          <a:p>
            <a:pPr lvl="0"/>
            <a:r>
              <a:rPr lang="en-US" dirty="0">
                <a:latin typeface="Times New Roman" pitchFamily="18" charset="0"/>
                <a:cs typeface="Times New Roman" pitchFamily="18" charset="0"/>
              </a:rPr>
              <a:t> Temporal Data</a:t>
            </a:r>
          </a:p>
          <a:p>
            <a:pPr lvl="1"/>
            <a:r>
              <a:rPr lang="en-US" dirty="0">
                <a:latin typeface="Times New Roman" pitchFamily="18" charset="0"/>
                <a:cs typeface="Times New Roman" pitchFamily="18" charset="0"/>
              </a:rPr>
              <a:t>A temporal data denotes the evolution of an object characteristic over a period of time.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d=f(t).</a:t>
            </a:r>
          </a:p>
          <a:p>
            <a:pPr lvl="0"/>
            <a:r>
              <a:rPr lang="en-US" dirty="0">
                <a:latin typeface="Times New Roman" pitchFamily="18" charset="0"/>
                <a:cs typeface="Times New Roman" pitchFamily="18" charset="0"/>
              </a:rPr>
              <a:t>Sequential Data</a:t>
            </a:r>
          </a:p>
          <a:p>
            <a:pPr lvl="1"/>
            <a:r>
              <a:rPr lang="en-US" dirty="0">
                <a:latin typeface="Times New Roman" pitchFamily="18" charset="0"/>
                <a:cs typeface="Times New Roman" pitchFamily="18" charset="0"/>
              </a:rPr>
              <a:t>Data arranged in sequence.</a:t>
            </a: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610600" cy="838200"/>
          </a:xfrm>
        </p:spPr>
        <p:txBody>
          <a:bodyPr>
            <a:noAutofit/>
          </a:bodyPr>
          <a:lstStyle/>
          <a:p>
            <a:r>
              <a:rPr lang="en-US" sz="3200" b="1" dirty="0">
                <a:latin typeface="Times New Roman" pitchFamily="18" charset="0"/>
                <a:cs typeface="Times New Roman" pitchFamily="18" charset="0"/>
              </a:rPr>
              <a:t>Important Characteristics of Structured Data</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4525963"/>
          </a:xfrm>
        </p:spPr>
        <p:txBody>
          <a:bodyPr>
            <a:noAutofit/>
          </a:bodyPr>
          <a:lstStyle/>
          <a:p>
            <a:pPr lvl="0" algn="just">
              <a:buNone/>
            </a:pPr>
            <a:r>
              <a:rPr lang="en-US" sz="2000" b="1" dirty="0">
                <a:latin typeface="Times New Roman" pitchFamily="18" charset="0"/>
                <a:cs typeface="Times New Roman" pitchFamily="18" charset="0"/>
              </a:rPr>
              <a:t>Dimensionality</a:t>
            </a:r>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A Data Dimension is a set of data attributes pertaining to something of interest to a business.  Dimensions are things like "customers", "products", "stores" and "time".</a:t>
            </a:r>
          </a:p>
          <a:p>
            <a:pPr lvl="1" algn="just"/>
            <a:r>
              <a:rPr lang="en-US" sz="1600" b="1" dirty="0">
                <a:latin typeface="Times New Roman" pitchFamily="18" charset="0"/>
                <a:cs typeface="Times New Roman" pitchFamily="18" charset="0"/>
              </a:rPr>
              <a:t>Curse of Dimensionality</a:t>
            </a:r>
            <a:endParaRPr lang="en-US" sz="1600" dirty="0">
              <a:latin typeface="Times New Roman" pitchFamily="18" charset="0"/>
              <a:cs typeface="Times New Roman" pitchFamily="18" charset="0"/>
            </a:endParaRPr>
          </a:p>
          <a:p>
            <a:pPr lvl="2" algn="just"/>
            <a:r>
              <a:rPr lang="en-US" sz="1600" dirty="0">
                <a:latin typeface="Times New Roman" pitchFamily="18" charset="0"/>
                <a:cs typeface="Times New Roman" pitchFamily="18" charset="0"/>
              </a:rPr>
              <a:t>When dimensionality increases, data becomes increasingly sparse in the space that it occupies.</a:t>
            </a:r>
          </a:p>
          <a:p>
            <a:pPr lvl="2" algn="just"/>
            <a:r>
              <a:rPr lang="en-US" sz="1600" dirty="0">
                <a:latin typeface="Times New Roman" pitchFamily="18" charset="0"/>
                <a:cs typeface="Times New Roman" pitchFamily="18" charset="0"/>
              </a:rPr>
              <a:t>Definitions of density and distance between points, which is critical for clustering and outlier detection, become less meaningful       </a:t>
            </a:r>
          </a:p>
          <a:p>
            <a:pPr lvl="1" algn="just"/>
            <a:r>
              <a:rPr lang="en-US" sz="1600" b="1" dirty="0">
                <a:latin typeface="Times New Roman" pitchFamily="18" charset="0"/>
                <a:cs typeface="Times New Roman" pitchFamily="18" charset="0"/>
              </a:rPr>
              <a:t>*Purpose:</a:t>
            </a:r>
            <a:endParaRPr lang="en-US" sz="1600" dirty="0">
              <a:latin typeface="Times New Roman" pitchFamily="18" charset="0"/>
              <a:cs typeface="Times New Roman" pitchFamily="18" charset="0"/>
            </a:endParaRPr>
          </a:p>
          <a:p>
            <a:pPr lvl="2" algn="just"/>
            <a:r>
              <a:rPr lang="en-US" sz="1600" dirty="0">
                <a:latin typeface="Times New Roman" pitchFamily="18" charset="0"/>
                <a:cs typeface="Times New Roman" pitchFamily="18" charset="0"/>
              </a:rPr>
              <a:t>Avoid curse of dimensionality</a:t>
            </a:r>
          </a:p>
          <a:p>
            <a:pPr lvl="2" algn="just"/>
            <a:r>
              <a:rPr lang="en-US" sz="1600" dirty="0">
                <a:latin typeface="Times New Roman" pitchFamily="18" charset="0"/>
                <a:cs typeface="Times New Roman" pitchFamily="18" charset="0"/>
              </a:rPr>
              <a:t>Reduce amount of time and memory required by data mining algorithms</a:t>
            </a:r>
          </a:p>
          <a:p>
            <a:pPr lvl="2" algn="just"/>
            <a:r>
              <a:rPr lang="en-US" sz="1600" dirty="0">
                <a:latin typeface="Times New Roman" pitchFamily="18" charset="0"/>
                <a:cs typeface="Times New Roman" pitchFamily="18" charset="0"/>
              </a:rPr>
              <a:t>Allow data to be more easily visualized</a:t>
            </a:r>
          </a:p>
          <a:p>
            <a:pPr lvl="2" algn="just"/>
            <a:r>
              <a:rPr lang="en-US" sz="1600" dirty="0">
                <a:latin typeface="Times New Roman" pitchFamily="18" charset="0"/>
                <a:cs typeface="Times New Roman" pitchFamily="18" charset="0"/>
              </a:rPr>
              <a:t>May help to eliminate irrelevant features or reduce noise</a:t>
            </a:r>
          </a:p>
          <a:p>
            <a:pPr lvl="1" algn="just"/>
            <a:r>
              <a:rPr lang="en-US" sz="1600" b="1" dirty="0">
                <a:latin typeface="Times New Roman" pitchFamily="18" charset="0"/>
                <a:cs typeface="Times New Roman" pitchFamily="18" charset="0"/>
              </a:rPr>
              <a:t>*Techniques</a:t>
            </a:r>
            <a:endParaRPr lang="en-US" sz="1600" dirty="0">
              <a:latin typeface="Times New Roman" pitchFamily="18" charset="0"/>
              <a:cs typeface="Times New Roman" pitchFamily="18" charset="0"/>
            </a:endParaRPr>
          </a:p>
          <a:p>
            <a:pPr lvl="2" algn="just"/>
            <a:r>
              <a:rPr lang="en-US" sz="1600" dirty="0">
                <a:latin typeface="Times New Roman" pitchFamily="18" charset="0"/>
                <a:cs typeface="Times New Roman" pitchFamily="18" charset="0"/>
              </a:rPr>
              <a:t>Principle Component Analysis</a:t>
            </a:r>
          </a:p>
          <a:p>
            <a:pPr lvl="2" algn="just"/>
            <a:r>
              <a:rPr lang="en-US" sz="1600" dirty="0">
                <a:latin typeface="Times New Roman" pitchFamily="18" charset="0"/>
                <a:cs typeface="Times New Roman" pitchFamily="18" charset="0"/>
              </a:rPr>
              <a:t>Singular Value Decomposition</a:t>
            </a:r>
          </a:p>
          <a:p>
            <a:pPr lvl="2" algn="just"/>
            <a:r>
              <a:rPr lang="en-US" sz="1600" dirty="0">
                <a:latin typeface="Times New Roman" pitchFamily="18" charset="0"/>
                <a:cs typeface="Times New Roman" pitchFamily="18" charset="0"/>
              </a:rPr>
              <a:t>Others: supervised and non-linear techniques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Dimensionality Reduction: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525963"/>
          </a:xfrm>
        </p:spPr>
        <p:txBody>
          <a:bodyPr>
            <a:noAutofit/>
          </a:bodyPr>
          <a:lstStyle/>
          <a:p>
            <a:pPr lvl="0">
              <a:buNone/>
            </a:pPr>
            <a:r>
              <a:rPr lang="en-US" sz="2000" b="1" dirty="0">
                <a:latin typeface="Times New Roman" pitchFamily="18" charset="0"/>
                <a:cs typeface="Times New Roman" pitchFamily="18" charset="0"/>
              </a:rPr>
              <a:t>PCA</a:t>
            </a:r>
            <a:endParaRPr lang="en-US" sz="20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Goal is to find a projection that captures the largest amount of variation in data.</a:t>
            </a:r>
          </a:p>
          <a:p>
            <a:pPr lvl="1"/>
            <a:r>
              <a:rPr lang="en-US" sz="1600" dirty="0">
                <a:latin typeface="Times New Roman" pitchFamily="18" charset="0"/>
                <a:cs typeface="Times New Roman" pitchFamily="18" charset="0"/>
              </a:rPr>
              <a:t>Find the eigenvectors of the covariance matrix.</a:t>
            </a:r>
          </a:p>
          <a:p>
            <a:pPr lvl="1"/>
            <a:r>
              <a:rPr lang="en-US" sz="1600" dirty="0">
                <a:latin typeface="Times New Roman" pitchFamily="18" charset="0"/>
                <a:cs typeface="Times New Roman" pitchFamily="18" charset="0"/>
              </a:rPr>
              <a:t>The eigenvectors define the new space.</a:t>
            </a:r>
          </a:p>
          <a:p>
            <a:pPr lvl="1"/>
            <a:r>
              <a:rPr lang="en-US" sz="1600" dirty="0">
                <a:latin typeface="Times New Roman" pitchFamily="18" charset="0"/>
                <a:cs typeface="Times New Roman" pitchFamily="18" charset="0"/>
              </a:rPr>
              <a:t>Construct a neighborhoods graph</a:t>
            </a:r>
          </a:p>
          <a:p>
            <a:pPr lvl="1"/>
            <a:r>
              <a:rPr lang="en-US" sz="1600" dirty="0">
                <a:latin typeface="Times New Roman" pitchFamily="18" charset="0"/>
                <a:cs typeface="Times New Roman" pitchFamily="18" charset="0"/>
              </a:rPr>
              <a:t>For each pair of points in the graph, compute the shortest path distances – geodesic distances</a:t>
            </a:r>
          </a:p>
          <a:p>
            <a:pPr lvl="0">
              <a:buNone/>
            </a:pPr>
            <a:r>
              <a:rPr lang="en-US" sz="2000" b="1" dirty="0">
                <a:latin typeface="Times New Roman" pitchFamily="18" charset="0"/>
                <a:cs typeface="Times New Roman" pitchFamily="18" charset="0"/>
              </a:rPr>
              <a:t>Feature Subset Selection</a:t>
            </a:r>
            <a:endParaRPr lang="en-US" sz="20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Another way to reduce dimensionality of data.</a:t>
            </a:r>
          </a:p>
          <a:p>
            <a:pPr lvl="1"/>
            <a:r>
              <a:rPr lang="en-US" sz="1600" dirty="0">
                <a:latin typeface="Times New Roman" pitchFamily="18" charset="0"/>
                <a:cs typeface="Times New Roman" pitchFamily="18" charset="0"/>
              </a:rPr>
              <a:t>Redundant features.</a:t>
            </a:r>
          </a:p>
          <a:p>
            <a:pPr lvl="1"/>
            <a:r>
              <a:rPr lang="en-US" sz="1600" dirty="0">
                <a:latin typeface="Times New Roman" pitchFamily="18" charset="0"/>
                <a:cs typeface="Times New Roman" pitchFamily="18" charset="0"/>
              </a:rPr>
              <a:t>Duplicate much or all of the information contained in one or more other attributes.</a:t>
            </a:r>
          </a:p>
          <a:p>
            <a:pPr lvl="1"/>
            <a:r>
              <a:rPr lang="en-US" sz="1600" dirty="0">
                <a:latin typeface="Times New Roman" pitchFamily="18" charset="0"/>
                <a:cs typeface="Times New Roman" pitchFamily="18" charset="0"/>
              </a:rPr>
              <a:t>Example: purchase price of a product and the amount of sales tax paid.</a:t>
            </a:r>
          </a:p>
          <a:p>
            <a:pPr marL="285750" lvl="1">
              <a:buNone/>
            </a:pPr>
            <a:r>
              <a:rPr lang="en-US" sz="1600" dirty="0">
                <a:latin typeface="Times New Roman" pitchFamily="18" charset="0"/>
                <a:cs typeface="Times New Roman" pitchFamily="18" charset="0"/>
              </a:rPr>
              <a:t> </a:t>
            </a:r>
            <a:r>
              <a:rPr lang="en-US" sz="2000" b="1" dirty="0">
                <a:latin typeface="Times New Roman" pitchFamily="18" charset="0"/>
                <a:cs typeface="Times New Roman" pitchFamily="18" charset="0"/>
              </a:rPr>
              <a:t>Irrelevant features</a:t>
            </a:r>
          </a:p>
          <a:p>
            <a:pPr lvl="1"/>
            <a:r>
              <a:rPr lang="en-US" sz="1600" dirty="0">
                <a:latin typeface="Times New Roman" pitchFamily="18" charset="0"/>
                <a:cs typeface="Times New Roman" pitchFamily="18" charset="0"/>
              </a:rPr>
              <a:t>Contain no information that is useful for the data mining task at hand</a:t>
            </a:r>
          </a:p>
          <a:p>
            <a:pPr lvl="1"/>
            <a:r>
              <a:rPr lang="en-US" sz="1600" dirty="0">
                <a:latin typeface="Times New Roman" pitchFamily="18" charset="0"/>
                <a:cs typeface="Times New Roman" pitchFamily="18" charset="0"/>
              </a:rPr>
              <a:t>Example: students' ID is often irrelevant to the task of predicting students' GPA</a:t>
            </a:r>
          </a:p>
          <a:p>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2000" b="1" dirty="0">
                <a:latin typeface="Times New Roman" pitchFamily="18" charset="0"/>
                <a:cs typeface="Times New Roman" pitchFamily="18" charset="0"/>
              </a:rPr>
              <a:t>Techniques:</a:t>
            </a:r>
            <a:endParaRPr lang="en-US" sz="20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Brute-force approach:</a:t>
            </a:r>
          </a:p>
          <a:p>
            <a:pPr lvl="2"/>
            <a:r>
              <a:rPr lang="en-US" sz="1600" dirty="0">
                <a:latin typeface="Times New Roman" pitchFamily="18" charset="0"/>
                <a:cs typeface="Times New Roman" pitchFamily="18" charset="0"/>
              </a:rPr>
              <a:t>Try all possible feature subsets as input to data mining algorithm</a:t>
            </a:r>
          </a:p>
          <a:p>
            <a:pPr lvl="1"/>
            <a:r>
              <a:rPr lang="en-US" sz="1600" dirty="0">
                <a:latin typeface="Times New Roman" pitchFamily="18" charset="0"/>
                <a:cs typeface="Times New Roman" pitchFamily="18" charset="0"/>
              </a:rPr>
              <a:t>Embedded approaches:</a:t>
            </a:r>
          </a:p>
          <a:p>
            <a:pPr lvl="2"/>
            <a:r>
              <a:rPr lang="en-US" sz="1600" dirty="0">
                <a:latin typeface="Times New Roman" pitchFamily="18" charset="0"/>
                <a:cs typeface="Times New Roman" pitchFamily="18" charset="0"/>
              </a:rPr>
              <a:t>Feature selection occurs naturally as part of the data mining algorithm</a:t>
            </a:r>
          </a:p>
          <a:p>
            <a:pPr lvl="1"/>
            <a:r>
              <a:rPr lang="en-US" sz="1600" dirty="0">
                <a:latin typeface="Times New Roman" pitchFamily="18" charset="0"/>
                <a:cs typeface="Times New Roman" pitchFamily="18" charset="0"/>
              </a:rPr>
              <a:t>Filter approaches:</a:t>
            </a:r>
          </a:p>
          <a:p>
            <a:pPr lvl="2"/>
            <a:r>
              <a:rPr lang="en-US" sz="1600" dirty="0">
                <a:latin typeface="Times New Roman" pitchFamily="18" charset="0"/>
                <a:cs typeface="Times New Roman" pitchFamily="18" charset="0"/>
              </a:rPr>
              <a:t>Features are selected before data mining algorithm is run</a:t>
            </a:r>
          </a:p>
          <a:p>
            <a:pPr lvl="0">
              <a:buNone/>
            </a:pPr>
            <a:r>
              <a:rPr lang="en-US" sz="2000" b="1" dirty="0">
                <a:latin typeface="Times New Roman" pitchFamily="18" charset="0"/>
                <a:cs typeface="Times New Roman" pitchFamily="18" charset="0"/>
              </a:rPr>
              <a:t>Wrapper approaches:</a:t>
            </a:r>
          </a:p>
          <a:p>
            <a:pPr lvl="1"/>
            <a:r>
              <a:rPr lang="en-US" sz="1600" dirty="0">
                <a:latin typeface="Times New Roman" pitchFamily="18" charset="0"/>
                <a:cs typeface="Times New Roman" pitchFamily="18" charset="0"/>
              </a:rPr>
              <a:t>Use the data mining algorithm as a black box to find best subset of attributes.</a:t>
            </a:r>
          </a:p>
          <a:p>
            <a:pPr>
              <a:buNone/>
            </a:pPr>
            <a:r>
              <a:rPr lang="en-US" sz="2000" b="1" dirty="0">
                <a:latin typeface="Times New Roman" pitchFamily="18" charset="0"/>
                <a:cs typeface="Times New Roman" pitchFamily="18" charset="0"/>
              </a:rPr>
              <a:t>Feature Creation</a:t>
            </a:r>
            <a:endParaRPr lang="en-US" sz="20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Create new attributes that can capture the important information in a data set much more efficiently than the original attributes.</a:t>
            </a:r>
          </a:p>
          <a:p>
            <a:pPr lvl="1"/>
            <a:r>
              <a:rPr lang="en-US" sz="1600" dirty="0">
                <a:latin typeface="Times New Roman" pitchFamily="18" charset="0"/>
                <a:cs typeface="Times New Roman" pitchFamily="18" charset="0"/>
              </a:rPr>
              <a:t>Three general methodologies:</a:t>
            </a:r>
          </a:p>
          <a:p>
            <a:pPr lvl="2"/>
            <a:r>
              <a:rPr lang="en-US" sz="1600" dirty="0">
                <a:latin typeface="Times New Roman" pitchFamily="18" charset="0"/>
                <a:cs typeface="Times New Roman" pitchFamily="18" charset="0"/>
              </a:rPr>
              <a:t>Feature Extraction:  domain-specific</a:t>
            </a:r>
          </a:p>
          <a:p>
            <a:pPr lvl="2"/>
            <a:r>
              <a:rPr lang="en-US" sz="1600" dirty="0">
                <a:latin typeface="Times New Roman" pitchFamily="18" charset="0"/>
                <a:cs typeface="Times New Roman" pitchFamily="18" charset="0"/>
              </a:rPr>
              <a:t>Mapping Data to New Space</a:t>
            </a:r>
          </a:p>
          <a:p>
            <a:pPr lvl="2"/>
            <a:r>
              <a:rPr lang="en-US" sz="1600" dirty="0">
                <a:latin typeface="Times New Roman" pitchFamily="18" charset="0"/>
                <a:cs typeface="Times New Roman" pitchFamily="18" charset="0"/>
              </a:rPr>
              <a:t>Feature Construction:  combining features</a:t>
            </a:r>
          </a:p>
        </p:txBody>
      </p:sp>
      <p:sp>
        <p:nvSpPr>
          <p:cNvPr id="4"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Dimensionality Reduction: </a:t>
            </a:r>
            <a:endParaRPr lang="en-US" sz="3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b="1" dirty="0" err="1">
                <a:latin typeface="Times New Roman" pitchFamily="18" charset="0"/>
                <a:cs typeface="Times New Roman" pitchFamily="18" charset="0"/>
              </a:rPr>
              <a:t>Sparsity</a:t>
            </a:r>
            <a:r>
              <a:rPr lang="en-US" sz="3600" b="1" dirty="0">
                <a:latin typeface="Times New Roman" pitchFamily="18" charset="0"/>
                <a:cs typeface="Times New Roman" pitchFamily="18" charset="0"/>
              </a:rPr>
              <a:t> and Density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US" sz="2400" dirty="0" err="1">
                <a:latin typeface="Times New Roman" pitchFamily="18" charset="0"/>
                <a:cs typeface="Times New Roman" pitchFamily="18" charset="0"/>
              </a:rPr>
              <a:t>Sparsity</a:t>
            </a:r>
            <a:r>
              <a:rPr lang="en-US" sz="2400" dirty="0">
                <a:latin typeface="Times New Roman" pitchFamily="18" charset="0"/>
                <a:cs typeface="Times New Roman" pitchFamily="18" charset="0"/>
              </a:rPr>
              <a:t> and density are terms used to describe the percentage of cells in a database table that are not populated and populated, respectively. The sum of the </a:t>
            </a:r>
            <a:r>
              <a:rPr lang="en-US" sz="2400" dirty="0" err="1">
                <a:latin typeface="Times New Roman" pitchFamily="18" charset="0"/>
                <a:cs typeface="Times New Roman" pitchFamily="18" charset="0"/>
              </a:rPr>
              <a:t>sparsity</a:t>
            </a:r>
            <a:r>
              <a:rPr lang="en-US" sz="2400" dirty="0">
                <a:latin typeface="Times New Roman" pitchFamily="18" charset="0"/>
                <a:cs typeface="Times New Roman" pitchFamily="18" charset="0"/>
              </a:rPr>
              <a:t> and density should equal 100.</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Many of the cell combinations might not make sense or the data for them might be missing.</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In the relational world storage of such data is not a problem: we only keep whatever there is. If we want to keep closer to our multidimensional view of the world, we face a dilemma: either store empty space or create an index to keep track of the nonempty cells or search for an alternative solution</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Data Quality</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29200"/>
          </a:xfrm>
        </p:spPr>
        <p:txBody>
          <a:bodyPr>
            <a:noAutofit/>
          </a:bodyPr>
          <a:lstStyle/>
          <a:p>
            <a:pPr lvl="0" algn="just"/>
            <a:r>
              <a:rPr lang="en-US" sz="2400" dirty="0">
                <a:latin typeface="Times New Roman" pitchFamily="18" charset="0"/>
                <a:cs typeface="Times New Roman" pitchFamily="18" charset="0"/>
              </a:rPr>
              <a:t>Real world database are highly unprotected from noise, missing and inconsistent data due to their typically huge size and their possible origin from multiple, heterogeneous sources.</a:t>
            </a:r>
          </a:p>
          <a:p>
            <a:pPr lvl="0" algn="just"/>
            <a:r>
              <a:rPr lang="en-US" sz="2400" dirty="0">
                <a:latin typeface="Times New Roman" pitchFamily="18" charset="0"/>
                <a:cs typeface="Times New Roman" pitchFamily="18" charset="0"/>
              </a:rPr>
              <a:t>Low quality data will lead to low quality mining results.</a:t>
            </a:r>
          </a:p>
          <a:p>
            <a:pPr lvl="0" algn="just"/>
            <a:r>
              <a:rPr lang="en-US" sz="2400" dirty="0">
                <a:latin typeface="Times New Roman" pitchFamily="18" charset="0"/>
                <a:cs typeface="Times New Roman" pitchFamily="18" charset="0"/>
              </a:rPr>
              <a:t>Data pre-processing is required to handle these above mentioned facts.</a:t>
            </a:r>
          </a:p>
          <a:p>
            <a:pPr lvl="0" algn="just"/>
            <a:r>
              <a:rPr lang="en-US" sz="2400" dirty="0">
                <a:latin typeface="Times New Roman" pitchFamily="18" charset="0"/>
                <a:cs typeface="Times New Roman" pitchFamily="18" charset="0"/>
              </a:rPr>
              <a:t>The methods for </a:t>
            </a:r>
            <a:r>
              <a:rPr lang="en-US" sz="2400" b="1" dirty="0">
                <a:latin typeface="Times New Roman" pitchFamily="18" charset="0"/>
                <a:cs typeface="Times New Roman" pitchFamily="18" charset="0"/>
              </a:rPr>
              <a:t>data preprocessing </a:t>
            </a:r>
            <a:r>
              <a:rPr lang="en-US" sz="2400" dirty="0">
                <a:latin typeface="Times New Roman" pitchFamily="18" charset="0"/>
                <a:cs typeface="Times New Roman" pitchFamily="18" charset="0"/>
              </a:rPr>
              <a:t>are organized into</a:t>
            </a:r>
          </a:p>
          <a:p>
            <a:pPr lvl="1" algn="just"/>
            <a:r>
              <a:rPr lang="en-US" sz="2400" dirty="0">
                <a:latin typeface="Times New Roman" pitchFamily="18" charset="0"/>
                <a:cs typeface="Times New Roman" pitchFamily="18" charset="0"/>
              </a:rPr>
              <a:t>Data Cleaning</a:t>
            </a:r>
          </a:p>
          <a:p>
            <a:pPr lvl="1" algn="just"/>
            <a:r>
              <a:rPr lang="en-US" sz="2400" dirty="0">
                <a:latin typeface="Times New Roman" pitchFamily="18" charset="0"/>
                <a:cs typeface="Times New Roman" pitchFamily="18" charset="0"/>
              </a:rPr>
              <a:t>Data Integration</a:t>
            </a:r>
          </a:p>
          <a:p>
            <a:pPr lvl="1" algn="just"/>
            <a:r>
              <a:rPr lang="en-US" sz="2400" dirty="0">
                <a:latin typeface="Times New Roman" pitchFamily="18" charset="0"/>
                <a:cs typeface="Times New Roman" pitchFamily="18" charset="0"/>
              </a:rPr>
              <a:t>Data Transformation</a:t>
            </a:r>
          </a:p>
          <a:p>
            <a:pPr lvl="1" algn="just"/>
            <a:r>
              <a:rPr lang="en-US" sz="2400" dirty="0">
                <a:latin typeface="Times New Roman" pitchFamily="18" charset="0"/>
                <a:cs typeface="Times New Roman" pitchFamily="18" charset="0"/>
              </a:rPr>
              <a:t>Data Reduction</a:t>
            </a:r>
          </a:p>
          <a:p>
            <a:pPr lvl="1" algn="just"/>
            <a:r>
              <a:rPr lang="en-US" sz="2400" dirty="0">
                <a:latin typeface="Times New Roman" pitchFamily="18" charset="0"/>
                <a:cs typeface="Times New Roman" pitchFamily="18" charset="0"/>
              </a:rPr>
              <a:t>Data </a:t>
            </a:r>
            <a:r>
              <a:rPr lang="en-US" sz="2400" dirty="0" err="1">
                <a:latin typeface="Times New Roman" pitchFamily="18" charset="0"/>
                <a:cs typeface="Times New Roman" pitchFamily="18" charset="0"/>
              </a:rPr>
              <a:t>Discritization</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Data Cleaning</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Mostly concern with</a:t>
            </a:r>
          </a:p>
          <a:p>
            <a:pPr lvl="1"/>
            <a:r>
              <a:rPr lang="en-US" dirty="0">
                <a:latin typeface="Times New Roman" pitchFamily="18" charset="0"/>
                <a:cs typeface="Times New Roman" pitchFamily="18" charset="0"/>
              </a:rPr>
              <a:t>Fill-in missing values</a:t>
            </a:r>
          </a:p>
          <a:p>
            <a:pPr lvl="1"/>
            <a:r>
              <a:rPr lang="en-US" dirty="0">
                <a:latin typeface="Times New Roman" pitchFamily="18" charset="0"/>
                <a:cs typeface="Times New Roman" pitchFamily="18" charset="0"/>
              </a:rPr>
              <a:t>Identify outliers and smooth out noisy data</a:t>
            </a:r>
          </a:p>
          <a:p>
            <a:pPr lvl="1"/>
            <a:r>
              <a:rPr lang="en-US" dirty="0">
                <a:latin typeface="Times New Roman" pitchFamily="18" charset="0"/>
                <a:cs typeface="Times New Roman" pitchFamily="18" charset="0"/>
              </a:rPr>
              <a:t>Correct inconsistent data</a:t>
            </a:r>
          </a:p>
          <a:p>
            <a:pPr lvl="1"/>
            <a:r>
              <a:rPr lang="en-US" dirty="0">
                <a:latin typeface="Times New Roman" pitchFamily="18" charset="0"/>
                <a:cs typeface="Times New Roman" pitchFamily="18" charset="0"/>
              </a:rPr>
              <a:t>Eliminate duplicate data</a:t>
            </a:r>
          </a:p>
          <a:p>
            <a:pPr lvl="1"/>
            <a:r>
              <a:rPr lang="en-US" b="1" dirty="0">
                <a:latin typeface="Times New Roman" pitchFamily="18" charset="0"/>
                <a:cs typeface="Times New Roman" pitchFamily="18" charset="0"/>
              </a:rPr>
              <a:t>Missing Data</a:t>
            </a:r>
            <a:endParaRPr lang="en-US" dirty="0">
              <a:latin typeface="Times New Roman" pitchFamily="18" charset="0"/>
              <a:cs typeface="Times New Roman" pitchFamily="18" charset="0"/>
            </a:endParaRPr>
          </a:p>
          <a:p>
            <a:pPr lvl="2"/>
            <a:r>
              <a:rPr lang="en-US" dirty="0">
                <a:latin typeface="Times New Roman" pitchFamily="18" charset="0"/>
                <a:cs typeface="Times New Roman" pitchFamily="18" charset="0"/>
              </a:rPr>
              <a:t>Data is not always available because many </a:t>
            </a:r>
            <a:r>
              <a:rPr lang="en-US" dirty="0" err="1">
                <a:latin typeface="Times New Roman" pitchFamily="18" charset="0"/>
                <a:cs typeface="Times New Roman" pitchFamily="18" charset="0"/>
              </a:rPr>
              <a:t>tuples</a:t>
            </a:r>
            <a:r>
              <a:rPr lang="en-US" dirty="0">
                <a:latin typeface="Times New Roman" pitchFamily="18" charset="0"/>
                <a:cs typeface="Times New Roman" pitchFamily="18" charset="0"/>
              </a:rPr>
              <a:t> may not have recorded values for several attributes such as age, income.</a:t>
            </a:r>
          </a:p>
          <a:p>
            <a:pPr lvl="2"/>
            <a:r>
              <a:rPr lang="en-US" dirty="0">
                <a:latin typeface="Times New Roman" pitchFamily="18" charset="0"/>
                <a:cs typeface="Times New Roman" pitchFamily="18" charset="0"/>
              </a:rPr>
              <a:t> Missing data may be due to:</a:t>
            </a:r>
          </a:p>
          <a:p>
            <a:pPr lvl="2"/>
            <a:r>
              <a:rPr lang="en-US" dirty="0">
                <a:latin typeface="Times New Roman" pitchFamily="18" charset="0"/>
                <a:cs typeface="Times New Roman" pitchFamily="18" charset="0"/>
              </a:rPr>
              <a:t>Equipment Malfunction</a:t>
            </a:r>
          </a:p>
          <a:p>
            <a:pPr lvl="2"/>
            <a:r>
              <a:rPr lang="en-US" dirty="0">
                <a:latin typeface="Times New Roman" pitchFamily="18" charset="0"/>
                <a:cs typeface="Times New Roman" pitchFamily="18" charset="0"/>
              </a:rPr>
              <a:t>Inconsistent with other recorded data and thus deleted.</a:t>
            </a:r>
          </a:p>
          <a:p>
            <a:pPr lvl="2"/>
            <a:r>
              <a:rPr lang="en-US" dirty="0">
                <a:latin typeface="Times New Roman" pitchFamily="18" charset="0"/>
                <a:cs typeface="Times New Roman" pitchFamily="18" charset="0"/>
              </a:rPr>
              <a:t>Data not entered due to misunderstanding</a:t>
            </a:r>
          </a:p>
          <a:p>
            <a:pPr lvl="2"/>
            <a:r>
              <a:rPr lang="en-US" dirty="0">
                <a:latin typeface="Times New Roman" pitchFamily="18" charset="0"/>
                <a:cs typeface="Times New Roman" pitchFamily="18" charset="0"/>
              </a:rPr>
              <a:t>Certain data may not be considered important at the time of entry.</a:t>
            </a:r>
          </a:p>
          <a:p>
            <a:pPr lvl="2"/>
            <a:r>
              <a:rPr lang="en-US" dirty="0">
                <a:latin typeface="Times New Roman" pitchFamily="18" charset="0"/>
                <a:cs typeface="Times New Roman" pitchFamily="18" charset="0"/>
              </a:rPr>
              <a:t>No change in recorded data.</a:t>
            </a:r>
          </a:p>
          <a:p>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How to Handle Missing Data?</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4800600"/>
          </a:xfrm>
        </p:spPr>
        <p:txBody>
          <a:bodyPr>
            <a:normAutofit lnSpcReduction="10000"/>
          </a:bodyPr>
          <a:lstStyle/>
          <a:p>
            <a:pPr lvl="0" algn="just"/>
            <a:r>
              <a:rPr lang="en-US" sz="2400" dirty="0">
                <a:latin typeface="Times New Roman" pitchFamily="18" charset="0"/>
                <a:cs typeface="Times New Roman" pitchFamily="18" charset="0"/>
              </a:rPr>
              <a:t>Ignore the </a:t>
            </a:r>
            <a:r>
              <a:rPr lang="en-US" sz="2400" dirty="0" err="1">
                <a:latin typeface="Times New Roman" pitchFamily="18" charset="0"/>
                <a:cs typeface="Times New Roman" pitchFamily="18" charset="0"/>
              </a:rPr>
              <a:t>tuple</a:t>
            </a:r>
            <a:r>
              <a:rPr lang="en-US" sz="2400" dirty="0">
                <a:latin typeface="Times New Roman" pitchFamily="18" charset="0"/>
                <a:cs typeface="Times New Roman" pitchFamily="18" charset="0"/>
              </a:rPr>
              <a:t>: usually done when class label is missing. Not effective when the percentage of missing values per attribute varies considerably.</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Fill-in missing values manually: Tedious and infeasible task.</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Use a global constant to fill-in missing values.</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Use an attribute mean fill-in missing values belonging to the same class.</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Use the most probable value to fill-in missing value.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Noisy Data</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486400"/>
          </a:xfrm>
        </p:spPr>
        <p:txBody>
          <a:bodyPr>
            <a:normAutofit fontScale="70000" lnSpcReduction="20000"/>
          </a:bodyPr>
          <a:lstStyle/>
          <a:p>
            <a:pPr lvl="0"/>
            <a:r>
              <a:rPr lang="en-US" sz="3500" dirty="0">
                <a:latin typeface="Times New Roman" pitchFamily="18" charset="0"/>
                <a:cs typeface="Times New Roman" pitchFamily="18" charset="0"/>
              </a:rPr>
              <a:t>Noisy data is a form of error because of random error in a measured variable.</a:t>
            </a:r>
          </a:p>
          <a:p>
            <a:pPr lvl="0"/>
            <a:r>
              <a:rPr lang="en-US" sz="3500" dirty="0">
                <a:latin typeface="Times New Roman" pitchFamily="18" charset="0"/>
                <a:cs typeface="Times New Roman" pitchFamily="18" charset="0"/>
              </a:rPr>
              <a:t>Incorrect attribute values may be due to:</a:t>
            </a:r>
          </a:p>
          <a:p>
            <a:r>
              <a:rPr lang="en-US" sz="3500" dirty="0">
                <a:latin typeface="Times New Roman" pitchFamily="18" charset="0"/>
                <a:cs typeface="Times New Roman" pitchFamily="18" charset="0"/>
              </a:rPr>
              <a:t>Faulty data collection instruments</a:t>
            </a:r>
          </a:p>
          <a:p>
            <a:r>
              <a:rPr lang="en-US" sz="3500" dirty="0">
                <a:latin typeface="Times New Roman" pitchFamily="18" charset="0"/>
                <a:cs typeface="Times New Roman" pitchFamily="18" charset="0"/>
              </a:rPr>
              <a:t>Data entry problem</a:t>
            </a:r>
          </a:p>
          <a:p>
            <a:r>
              <a:rPr lang="en-US" sz="3500" dirty="0">
                <a:latin typeface="Times New Roman" pitchFamily="18" charset="0"/>
                <a:cs typeface="Times New Roman" pitchFamily="18" charset="0"/>
              </a:rPr>
              <a:t>Data transmission problem</a:t>
            </a:r>
          </a:p>
          <a:p>
            <a:r>
              <a:rPr lang="en-US" sz="3500" dirty="0">
                <a:latin typeface="Times New Roman" pitchFamily="18" charset="0"/>
                <a:cs typeface="Times New Roman" pitchFamily="18" charset="0"/>
              </a:rPr>
              <a:t>Technology limitation</a:t>
            </a:r>
          </a:p>
          <a:p>
            <a:r>
              <a:rPr lang="en-US" sz="3500" dirty="0">
                <a:latin typeface="Times New Roman" pitchFamily="18" charset="0"/>
                <a:cs typeface="Times New Roman" pitchFamily="18" charset="0"/>
              </a:rPr>
              <a:t>Inconsistency in naming convention</a:t>
            </a:r>
          </a:p>
          <a:p>
            <a:pPr>
              <a:buNone/>
            </a:pPr>
            <a:endParaRPr lang="en-US" b="1"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How to Handle Noisy Data</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Clustering: Detect and remove outliers</a:t>
            </a:r>
          </a:p>
          <a:p>
            <a:pPr lvl="1"/>
            <a:r>
              <a:rPr lang="en-US" dirty="0">
                <a:latin typeface="Times New Roman" pitchFamily="18" charset="0"/>
                <a:cs typeface="Times New Roman" pitchFamily="18" charset="0"/>
              </a:rPr>
              <a:t>Regression: Smooth by fitting the data into regressi9on function</a:t>
            </a:r>
          </a:p>
          <a:p>
            <a:pPr lvl="1"/>
            <a:r>
              <a:rPr lang="en-US" dirty="0">
                <a:latin typeface="Times New Roman" pitchFamily="18" charset="0"/>
                <a:cs typeface="Times New Roman" pitchFamily="18" charset="0"/>
              </a:rPr>
              <a:t>Binning Method: First sort the data and partition into different boundaries with mean, median values.</a:t>
            </a:r>
          </a:p>
          <a:p>
            <a:pPr lvl="1"/>
            <a:r>
              <a:rPr lang="en-US" dirty="0">
                <a:latin typeface="Times New Roman" pitchFamily="18" charset="0"/>
                <a:cs typeface="Times New Roman" pitchFamily="18" charset="0"/>
              </a:rPr>
              <a:t>Combined computer and human inspection, doing so suspicious values are detected by human</a:t>
            </a:r>
          </a:p>
          <a:p>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Outliers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05400"/>
          </a:xfrm>
        </p:spPr>
        <p:txBody>
          <a:bodyPr>
            <a:noAutofit/>
          </a:bodyPr>
          <a:lstStyle/>
          <a:p>
            <a:r>
              <a:rPr lang="en-US" sz="2600" dirty="0">
                <a:latin typeface="Times New Roman" pitchFamily="18" charset="0"/>
                <a:cs typeface="Times New Roman" pitchFamily="18" charset="0"/>
              </a:rPr>
              <a:t>Outliers are a set of data points that are considerably dissimilar or inconsistent with the   remaining data.</a:t>
            </a:r>
          </a:p>
          <a:p>
            <a:r>
              <a:rPr lang="en-US" sz="2600" dirty="0">
                <a:latin typeface="Times New Roman" pitchFamily="18" charset="0"/>
                <a:cs typeface="Times New Roman" pitchFamily="18" charset="0"/>
              </a:rPr>
              <a:t>In most of the cases they are inference of noise while in some cases they may actually carry valuable information.</a:t>
            </a:r>
          </a:p>
          <a:p>
            <a:pPr>
              <a:buNone/>
            </a:pPr>
            <a:r>
              <a:rPr lang="en-US" sz="2600" dirty="0">
                <a:latin typeface="Times New Roman" pitchFamily="18" charset="0"/>
                <a:cs typeface="Times New Roman" pitchFamily="18" charset="0"/>
              </a:rPr>
              <a:t>Outliers can occur because of:</a:t>
            </a:r>
          </a:p>
          <a:p>
            <a:pPr lvl="1"/>
            <a:r>
              <a:rPr lang="en-US" sz="2600" dirty="0">
                <a:latin typeface="Times New Roman" pitchFamily="18" charset="0"/>
                <a:cs typeface="Times New Roman" pitchFamily="18" charset="0"/>
              </a:rPr>
              <a:t>Transient malfunction of data measurement</a:t>
            </a:r>
          </a:p>
          <a:p>
            <a:pPr lvl="1"/>
            <a:r>
              <a:rPr lang="en-US" sz="2600" dirty="0">
                <a:latin typeface="Times New Roman" pitchFamily="18" charset="0"/>
                <a:cs typeface="Times New Roman" pitchFamily="18" charset="0"/>
              </a:rPr>
              <a:t>Error in data transmission or transcription</a:t>
            </a:r>
          </a:p>
          <a:p>
            <a:pPr lvl="1"/>
            <a:r>
              <a:rPr lang="en-US" sz="2600" dirty="0">
                <a:latin typeface="Times New Roman" pitchFamily="18" charset="0"/>
                <a:cs typeface="Times New Roman" pitchFamily="18" charset="0"/>
              </a:rPr>
              <a:t>Changes in system behavior</a:t>
            </a:r>
          </a:p>
          <a:p>
            <a:pPr lvl="1"/>
            <a:r>
              <a:rPr lang="en-US" sz="2600" dirty="0">
                <a:latin typeface="Times New Roman" pitchFamily="18" charset="0"/>
                <a:cs typeface="Times New Roman" pitchFamily="18" charset="0"/>
              </a:rPr>
              <a:t>Data contamination from outside the population examined.</a:t>
            </a:r>
          </a:p>
          <a:p>
            <a:pPr lvl="1"/>
            <a:r>
              <a:rPr lang="en-US" sz="2600" dirty="0">
                <a:latin typeface="Times New Roman" pitchFamily="18" charset="0"/>
                <a:cs typeface="Times New Roman" pitchFamily="18" charset="0"/>
              </a:rPr>
              <a:t>Flaw in assumed theory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What is an attribute?</a:t>
            </a:r>
          </a:p>
        </p:txBody>
      </p:sp>
      <p:sp>
        <p:nvSpPr>
          <p:cNvPr id="3" name="Content Placeholder 2"/>
          <p:cNvSpPr>
            <a:spLocks noGrp="1"/>
          </p:cNvSpPr>
          <p:nvPr>
            <p:ph idx="1"/>
          </p:nvPr>
        </p:nvSpPr>
        <p:spPr>
          <a:xfrm>
            <a:off x="0" y="838200"/>
            <a:ext cx="8991600" cy="5334000"/>
          </a:xfrm>
        </p:spPr>
        <p:txBody>
          <a:bodyPr>
            <a:noAutofit/>
          </a:bodyPr>
          <a:lstStyle/>
          <a:p>
            <a:pPr lvl="0" algn="just"/>
            <a:r>
              <a:rPr lang="en-US" sz="2400" dirty="0">
                <a:latin typeface="Times New Roman" pitchFamily="18" charset="0"/>
                <a:cs typeface="Times New Roman" pitchFamily="18" charset="0"/>
              </a:rPr>
              <a:t>An attribute is a property or characteristic of an object. Examples: eye color of a person, temperature, etc.</a:t>
            </a:r>
          </a:p>
          <a:p>
            <a:pPr lvl="0" algn="just"/>
            <a:r>
              <a:rPr lang="en-US" sz="2400" dirty="0">
                <a:latin typeface="Times New Roman" pitchFamily="18" charset="0"/>
                <a:cs typeface="Times New Roman" pitchFamily="18" charset="0"/>
              </a:rPr>
              <a:t>Attribute is also known as variable, field, characteristic, or feature</a:t>
            </a:r>
          </a:p>
          <a:p>
            <a:pPr lvl="0" algn="just"/>
            <a:r>
              <a:rPr lang="en-US" sz="2400" dirty="0">
                <a:latin typeface="Times New Roman" pitchFamily="18" charset="0"/>
                <a:cs typeface="Times New Roman" pitchFamily="18" charset="0"/>
              </a:rPr>
              <a:t>A collection of attributes describe an object. Object is also known as record, point, case, sample, entity, or instance.</a:t>
            </a:r>
          </a:p>
          <a:p>
            <a:pPr lvl="0" algn="just"/>
            <a:r>
              <a:rPr lang="en-US" sz="2400" dirty="0">
                <a:latin typeface="Times New Roman" pitchFamily="18" charset="0"/>
                <a:cs typeface="Times New Roman" pitchFamily="18" charset="0"/>
              </a:rPr>
              <a:t>Attribute values are numbers or symbols assigned to an attribute</a:t>
            </a:r>
          </a:p>
          <a:p>
            <a:pPr lvl="0" algn="just"/>
            <a:r>
              <a:rPr lang="en-US" sz="2400" dirty="0">
                <a:latin typeface="Times New Roman" pitchFamily="18" charset="0"/>
                <a:cs typeface="Times New Roman" pitchFamily="18" charset="0"/>
              </a:rPr>
              <a:t>Same attribute can be mapped to different attribute values. Example: height can be measured in feet or meters.</a:t>
            </a:r>
          </a:p>
          <a:p>
            <a:pPr lvl="0" algn="just"/>
            <a:r>
              <a:rPr lang="en-US" sz="2400" dirty="0">
                <a:latin typeface="Times New Roman" pitchFamily="18" charset="0"/>
                <a:cs typeface="Times New Roman" pitchFamily="18" charset="0"/>
              </a:rPr>
              <a:t>Different attributes can be mapped to the same set of values. Example: Attribute values for ID and age are integers but properties of attribute values can be different. ID has no limit but age has a maximum and minimum value.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Outliers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US" sz="2400" b="1" dirty="0">
                <a:latin typeface="Times New Roman" pitchFamily="18" charset="0"/>
                <a:cs typeface="Times New Roman" pitchFamily="18" charset="0"/>
              </a:rPr>
              <a:t>How to Handle Outliers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There are three fundamental approaches to the problem of outlier’s detection</a:t>
            </a:r>
          </a:p>
          <a:p>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Type 1: </a:t>
            </a:r>
          </a:p>
          <a:p>
            <a:pPr lvl="1"/>
            <a:r>
              <a:rPr lang="en-US" sz="2000" dirty="0">
                <a:latin typeface="Times New Roman" pitchFamily="18" charset="0"/>
                <a:cs typeface="Times New Roman" pitchFamily="18" charset="0"/>
              </a:rPr>
              <a:t>Determine the outliers with no prior knowledge of data. This is a learning approach analogous to unsupervised learning.</a:t>
            </a:r>
          </a:p>
          <a:p>
            <a:pPr lvl="0"/>
            <a:r>
              <a:rPr lang="en-US" sz="2400" dirty="0">
                <a:latin typeface="Times New Roman" pitchFamily="18" charset="0"/>
                <a:cs typeface="Times New Roman" pitchFamily="18" charset="0"/>
              </a:rPr>
              <a:t>Type 2: </a:t>
            </a:r>
          </a:p>
          <a:p>
            <a:pPr lvl="1"/>
            <a:r>
              <a:rPr lang="en-US" sz="2000" dirty="0">
                <a:latin typeface="Times New Roman" pitchFamily="18" charset="0"/>
                <a:cs typeface="Times New Roman" pitchFamily="18" charset="0"/>
              </a:rPr>
              <a:t>Model with normality and abnormality. Analogous to supervised learning.</a:t>
            </a:r>
          </a:p>
          <a:p>
            <a:r>
              <a:rPr lang="en-US" sz="2400" dirty="0">
                <a:latin typeface="Times New Roman" pitchFamily="18" charset="0"/>
                <a:cs typeface="Times New Roman" pitchFamily="18" charset="0"/>
              </a:rPr>
              <a:t>Type 3: </a:t>
            </a:r>
          </a:p>
          <a:p>
            <a:pPr lvl="1"/>
            <a:r>
              <a:rPr lang="en-US" sz="2000" dirty="0">
                <a:latin typeface="Times New Roman" pitchFamily="18" charset="0"/>
                <a:cs typeface="Times New Roman" pitchFamily="18" charset="0"/>
              </a:rPr>
              <a:t>Model with normality. Semi- supervised learning approach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Data Integration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lvl="0"/>
            <a:r>
              <a:rPr lang="en-US" sz="3100" dirty="0">
                <a:latin typeface="Times New Roman" pitchFamily="18" charset="0"/>
                <a:cs typeface="Times New Roman" pitchFamily="18" charset="0"/>
              </a:rPr>
              <a:t>Combines data from multiple sources into a coherent store.</a:t>
            </a:r>
          </a:p>
          <a:p>
            <a:pPr lvl="0"/>
            <a:r>
              <a:rPr lang="en-US" sz="3100" dirty="0">
                <a:latin typeface="Times New Roman" pitchFamily="18" charset="0"/>
                <a:cs typeface="Times New Roman" pitchFamily="18" charset="0"/>
              </a:rPr>
              <a:t>Integrate meta data from different sources (Schema Integration)</a:t>
            </a:r>
          </a:p>
          <a:p>
            <a:pPr lvl="1"/>
            <a:r>
              <a:rPr lang="en-US" sz="3100" dirty="0">
                <a:latin typeface="Times New Roman" pitchFamily="18" charset="0"/>
                <a:cs typeface="Times New Roman" pitchFamily="18" charset="0"/>
              </a:rPr>
              <a:t>Problem: - Entity Identification Problem.</a:t>
            </a:r>
          </a:p>
          <a:p>
            <a:pPr lvl="1"/>
            <a:r>
              <a:rPr lang="en-US" sz="3100" dirty="0">
                <a:latin typeface="Times New Roman" pitchFamily="18" charset="0"/>
                <a:cs typeface="Times New Roman" pitchFamily="18" charset="0"/>
              </a:rPr>
              <a:t>Different sources have different values for same attributes.</a:t>
            </a:r>
          </a:p>
          <a:p>
            <a:pPr lvl="1"/>
            <a:r>
              <a:rPr lang="en-US" sz="3100" dirty="0">
                <a:latin typeface="Times New Roman" pitchFamily="18" charset="0"/>
                <a:cs typeface="Times New Roman" pitchFamily="18" charset="0"/>
              </a:rPr>
              <a:t>Data Redundancy</a:t>
            </a:r>
          </a:p>
          <a:p>
            <a:r>
              <a:rPr lang="en-US" sz="3100" dirty="0">
                <a:latin typeface="Times New Roman" pitchFamily="18" charset="0"/>
                <a:cs typeface="Times New Roman" pitchFamily="18" charset="0"/>
              </a:rPr>
              <a:t>These problems are mainly because of different representation, different scales etc.</a:t>
            </a:r>
          </a:p>
          <a:p>
            <a:pPr>
              <a:buNone/>
            </a:pPr>
            <a:r>
              <a:rPr lang="en-US" sz="3100" b="1" dirty="0">
                <a:latin typeface="Times New Roman" pitchFamily="18" charset="0"/>
                <a:cs typeface="Times New Roman" pitchFamily="18" charset="0"/>
              </a:rPr>
              <a:t>How to handle redundant data in data integration?</a:t>
            </a:r>
            <a:endParaRPr lang="en-US" sz="3100" dirty="0">
              <a:latin typeface="Times New Roman" pitchFamily="18" charset="0"/>
              <a:cs typeface="Times New Roman" pitchFamily="18" charset="0"/>
            </a:endParaRPr>
          </a:p>
          <a:p>
            <a:pPr lvl="0"/>
            <a:r>
              <a:rPr lang="en-US" sz="3100" dirty="0">
                <a:latin typeface="Times New Roman" pitchFamily="18" charset="0"/>
                <a:cs typeface="Times New Roman" pitchFamily="18" charset="0"/>
              </a:rPr>
              <a:t>Redundant data may be able to be detected by correlation analysis.</a:t>
            </a:r>
          </a:p>
          <a:p>
            <a:pPr lvl="0"/>
            <a:r>
              <a:rPr lang="en-US" sz="3100" dirty="0">
                <a:latin typeface="Times New Roman" pitchFamily="18" charset="0"/>
                <a:cs typeface="Times New Roman" pitchFamily="18" charset="0"/>
              </a:rPr>
              <a:t>Step-wise and careful integration of data from multiple sources may help to improve mining speed and quality.</a:t>
            </a:r>
          </a:p>
          <a:p>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Data Transformation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200" dirty="0">
                <a:latin typeface="Times New Roman" pitchFamily="18" charset="0"/>
                <a:cs typeface="Times New Roman" pitchFamily="18" charset="0"/>
              </a:rPr>
              <a:t>Changing data from one form to another form.</a:t>
            </a:r>
          </a:p>
          <a:p>
            <a:r>
              <a:rPr lang="en-US" sz="2200" dirty="0">
                <a:latin typeface="Times New Roman" pitchFamily="18" charset="0"/>
                <a:cs typeface="Times New Roman" pitchFamily="18" charset="0"/>
              </a:rPr>
              <a:t>Approaches:</a:t>
            </a:r>
          </a:p>
          <a:p>
            <a:pPr lvl="1"/>
            <a:r>
              <a:rPr lang="en-US" sz="2200" dirty="0">
                <a:latin typeface="Times New Roman" pitchFamily="18" charset="0"/>
                <a:cs typeface="Times New Roman" pitchFamily="18" charset="0"/>
              </a:rPr>
              <a:t>Smoothing: Remove noise from data.</a:t>
            </a:r>
          </a:p>
          <a:p>
            <a:pPr lvl="1"/>
            <a:r>
              <a:rPr lang="en-US" sz="2200" dirty="0">
                <a:latin typeface="Times New Roman" pitchFamily="18" charset="0"/>
                <a:cs typeface="Times New Roman" pitchFamily="18" charset="0"/>
              </a:rPr>
              <a:t>Aggregation: Summarizations of data</a:t>
            </a:r>
          </a:p>
          <a:p>
            <a:pPr lvl="1"/>
            <a:r>
              <a:rPr lang="en-US" sz="2200" dirty="0">
                <a:latin typeface="Times New Roman" pitchFamily="18" charset="0"/>
                <a:cs typeface="Times New Roman" pitchFamily="18" charset="0"/>
              </a:rPr>
              <a:t>Generalization: Hierarchy climbing of data</a:t>
            </a:r>
          </a:p>
          <a:p>
            <a:pPr lvl="1"/>
            <a:r>
              <a:rPr lang="en-US" sz="2200" dirty="0">
                <a:latin typeface="Times New Roman" pitchFamily="18" charset="0"/>
                <a:cs typeface="Times New Roman" pitchFamily="18" charset="0"/>
              </a:rPr>
              <a:t>Normalization: Scaled to fall within a small specified range.</a:t>
            </a:r>
          </a:p>
          <a:p>
            <a:pPr marL="454025" lvl="1" indent="-454025">
              <a:buNone/>
            </a:pPr>
            <a:r>
              <a:rPr lang="en-US" sz="2200" b="1" dirty="0">
                <a:latin typeface="Times New Roman" pitchFamily="18" charset="0"/>
                <a:cs typeface="Times New Roman" pitchFamily="18" charset="0"/>
              </a:rPr>
              <a:t>Types</a:t>
            </a:r>
          </a:p>
          <a:p>
            <a:pPr lvl="1"/>
            <a:r>
              <a:rPr lang="en-US" sz="2200" dirty="0">
                <a:latin typeface="Times New Roman" pitchFamily="18" charset="0"/>
                <a:cs typeface="Times New Roman" pitchFamily="18" charset="0"/>
              </a:rPr>
              <a:t>Min-Max Normalization:  </a:t>
            </a:r>
          </a:p>
          <a:p>
            <a:pPr lvl="2"/>
            <a:r>
              <a:rPr lang="en-US" sz="1800" dirty="0">
                <a:latin typeface="Times New Roman" pitchFamily="18" charset="0"/>
                <a:cs typeface="Times New Roman" pitchFamily="18" charset="0"/>
              </a:rPr>
              <a:t>V</a:t>
            </a:r>
            <a:r>
              <a:rPr lang="en-US" sz="1800" baseline="30000" dirty="0">
                <a:latin typeface="Times New Roman" pitchFamily="18" charset="0"/>
                <a:cs typeface="Times New Roman" pitchFamily="18" charset="0"/>
              </a:rPr>
              <a:t>’</a:t>
            </a:r>
            <a:r>
              <a:rPr lang="en-US" sz="1800" dirty="0">
                <a:latin typeface="Times New Roman" pitchFamily="18" charset="0"/>
                <a:cs typeface="Times New Roman" pitchFamily="18" charset="0"/>
              </a:rPr>
              <a:t> = ((V-min)/(max-min)* (</a:t>
            </a:r>
            <a:r>
              <a:rPr lang="en-US" sz="1800" dirty="0" err="1">
                <a:latin typeface="Times New Roman" pitchFamily="18" charset="0"/>
                <a:cs typeface="Times New Roman" pitchFamily="18" charset="0"/>
              </a:rPr>
              <a:t>new_max</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new_min</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new_min</a:t>
            </a:r>
            <a:endParaRPr lang="en-US" sz="1800" dirty="0">
              <a:latin typeface="Times New Roman" pitchFamily="18" charset="0"/>
              <a:cs typeface="Times New Roman" pitchFamily="18" charset="0"/>
            </a:endParaRPr>
          </a:p>
          <a:p>
            <a:pPr lvl="1"/>
            <a:r>
              <a:rPr lang="en-US" sz="2200" dirty="0">
                <a:latin typeface="Times New Roman" pitchFamily="18" charset="0"/>
                <a:cs typeface="Times New Roman" pitchFamily="18" charset="0"/>
              </a:rPr>
              <a:t>Z-Score Normalization:</a:t>
            </a:r>
          </a:p>
          <a:p>
            <a:pPr lvl="2"/>
            <a:r>
              <a:rPr lang="en-US" sz="1800" dirty="0">
                <a:latin typeface="Times New Roman" pitchFamily="18" charset="0"/>
                <a:cs typeface="Times New Roman" pitchFamily="18" charset="0"/>
              </a:rPr>
              <a:t>V’ = (V-min)/ </a:t>
            </a:r>
            <a:r>
              <a:rPr lang="en-US" sz="1800" dirty="0" err="1">
                <a:latin typeface="Times New Roman" pitchFamily="18" charset="0"/>
                <a:cs typeface="Times New Roman" pitchFamily="18" charset="0"/>
              </a:rPr>
              <a:t>stand_dev</a:t>
            </a:r>
            <a:r>
              <a:rPr lang="en-US" sz="1800" dirty="0">
                <a:latin typeface="Times New Roman" pitchFamily="18" charset="0"/>
                <a:cs typeface="Times New Roman" pitchFamily="18" charset="0"/>
              </a:rPr>
              <a:t>.</a:t>
            </a:r>
          </a:p>
          <a:p>
            <a:pPr lvl="1"/>
            <a:r>
              <a:rPr lang="en-US" sz="2200" dirty="0">
                <a:latin typeface="Times New Roman" pitchFamily="18" charset="0"/>
                <a:cs typeface="Times New Roman" pitchFamily="18" charset="0"/>
              </a:rPr>
              <a:t>Normalization by decimal scaling: </a:t>
            </a:r>
          </a:p>
          <a:p>
            <a:pPr lvl="2"/>
            <a:r>
              <a:rPr lang="en-US" sz="1800" dirty="0">
                <a:latin typeface="Times New Roman" pitchFamily="18" charset="0"/>
                <a:cs typeface="Times New Roman" pitchFamily="18" charset="0"/>
              </a:rPr>
              <a:t>V’= V/ 10</a:t>
            </a:r>
            <a:r>
              <a:rPr lang="en-US" sz="1800" baseline="30000" dirty="0">
                <a:latin typeface="Times New Roman" pitchFamily="18" charset="0"/>
                <a:cs typeface="Times New Roman" pitchFamily="18" charset="0"/>
              </a:rPr>
              <a:t>j</a:t>
            </a:r>
            <a:r>
              <a:rPr lang="en-US" sz="1800" dirty="0">
                <a:latin typeface="Times New Roman" pitchFamily="18" charset="0"/>
                <a:cs typeface="Times New Roman" pitchFamily="18" charset="0"/>
              </a:rPr>
              <a:t> where j is the smallest integer such that max (|V’|) &lt;1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Data Aggregation: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buNone/>
            </a:pPr>
            <a:r>
              <a:rPr lang="en-US" dirty="0">
                <a:latin typeface="Times New Roman" pitchFamily="18" charset="0"/>
                <a:cs typeface="Times New Roman" pitchFamily="18" charset="0"/>
              </a:rPr>
              <a:t>Combining two or more attributes (or objects) into a single attribute (or object).</a:t>
            </a:r>
          </a:p>
          <a:p>
            <a:r>
              <a:rPr lang="en-US" b="1" dirty="0">
                <a:latin typeface="Times New Roman" pitchFamily="18" charset="0"/>
                <a:cs typeface="Times New Roman" pitchFamily="18" charset="0"/>
              </a:rPr>
              <a:t>Purpose</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Data reduction:  Reduce the number of attributes or objects</a:t>
            </a:r>
          </a:p>
          <a:p>
            <a:pPr lvl="1"/>
            <a:r>
              <a:rPr lang="en-US" dirty="0">
                <a:latin typeface="Times New Roman" pitchFamily="18" charset="0"/>
                <a:cs typeface="Times New Roman" pitchFamily="18" charset="0"/>
              </a:rPr>
              <a:t>Change of scale: Cities aggregated into regions, states, countries, etc</a:t>
            </a:r>
          </a:p>
          <a:p>
            <a:pPr lvl="1"/>
            <a:r>
              <a:rPr lang="en-US" dirty="0">
                <a:latin typeface="Times New Roman" pitchFamily="18" charset="0"/>
                <a:cs typeface="Times New Roman" pitchFamily="18" charset="0"/>
              </a:rPr>
              <a:t>More “stable” data:  Aggregated data tends to have less variability</a:t>
            </a:r>
          </a:p>
          <a:p>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Data Reduction: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lgn="just"/>
            <a:r>
              <a:rPr lang="en-US" sz="2400" dirty="0">
                <a:latin typeface="Times New Roman" pitchFamily="18" charset="0"/>
                <a:cs typeface="Times New Roman" pitchFamily="18" charset="0"/>
              </a:rPr>
              <a:t>Warehouse may store terabytes of data hence complex data mining may take a very long time to run on complete data set.</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Data reduction is the process of obtaining a reduced representation of data set that is much smaller in volume but yet produces the same or almost same analytical results.</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Different methods such as data sampling, dimensionality reduction, data cube, aggregation, </a:t>
            </a:r>
            <a:r>
              <a:rPr lang="en-US" sz="2400" dirty="0" err="1">
                <a:latin typeface="Times New Roman" pitchFamily="18" charset="0"/>
                <a:cs typeface="Times New Roman" pitchFamily="18" charset="0"/>
              </a:rPr>
              <a:t>discritization</a:t>
            </a:r>
            <a:r>
              <a:rPr lang="en-US" sz="2400" dirty="0">
                <a:latin typeface="Times New Roman" pitchFamily="18" charset="0"/>
                <a:cs typeface="Times New Roman" pitchFamily="18" charset="0"/>
              </a:rPr>
              <a:t> and hierarchy are used for data reduction.</a:t>
            </a:r>
          </a:p>
          <a:p>
            <a:pPr lvl="0" algn="just"/>
            <a:endParaRPr lang="en-US" sz="2400"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Data compression can also be used mostly in media files or data.</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Times New Roman" pitchFamily="18" charset="0"/>
                <a:cs typeface="Times New Roman" pitchFamily="18" charset="0"/>
              </a:rPr>
              <a:t>Data Sampling: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lgn="just"/>
            <a:r>
              <a:rPr lang="en-US" sz="2400" dirty="0">
                <a:latin typeface="Times New Roman" pitchFamily="18" charset="0"/>
                <a:cs typeface="Times New Roman" pitchFamily="18" charset="0"/>
              </a:rPr>
              <a:t>It is one of main method for data selection</a:t>
            </a:r>
          </a:p>
          <a:p>
            <a:pPr lvl="0" algn="just"/>
            <a:r>
              <a:rPr lang="en-US" sz="2400" dirty="0">
                <a:latin typeface="Times New Roman" pitchFamily="18" charset="0"/>
                <a:cs typeface="Times New Roman" pitchFamily="18" charset="0"/>
              </a:rPr>
              <a:t>It is often used for both the preliminary investigation of the data and the final data analysis.</a:t>
            </a:r>
          </a:p>
          <a:p>
            <a:pPr lvl="0" algn="just"/>
            <a:r>
              <a:rPr lang="en-US" sz="2400" dirty="0">
                <a:latin typeface="Times New Roman" pitchFamily="18" charset="0"/>
                <a:cs typeface="Times New Roman" pitchFamily="18" charset="0"/>
              </a:rPr>
              <a:t>Statisticians sample because obtaining the entire set of data of interest is too expensive or time consuming.</a:t>
            </a:r>
          </a:p>
          <a:p>
            <a:pPr lvl="0" algn="just"/>
            <a:r>
              <a:rPr lang="en-US" sz="2400" dirty="0">
                <a:latin typeface="Times New Roman" pitchFamily="18" charset="0"/>
                <a:cs typeface="Times New Roman" pitchFamily="18" charset="0"/>
              </a:rPr>
              <a:t>Sampling is used in data mining because processing the entire set of data of interest is too expensive or time consuming.</a:t>
            </a:r>
          </a:p>
          <a:p>
            <a:pPr lvl="0" algn="just"/>
            <a:r>
              <a:rPr lang="en-US" sz="2400" dirty="0">
                <a:latin typeface="Times New Roman" pitchFamily="18" charset="0"/>
                <a:cs typeface="Times New Roman" pitchFamily="18" charset="0"/>
              </a:rPr>
              <a:t>Often used for both preliminary investigation of data and the final data analysis.</a:t>
            </a:r>
          </a:p>
          <a:p>
            <a:pPr lvl="0" algn="just"/>
            <a:r>
              <a:rPr lang="en-US" sz="2400" dirty="0">
                <a:latin typeface="Times New Roman" pitchFamily="18" charset="0"/>
                <a:cs typeface="Times New Roman" pitchFamily="18" charset="0"/>
              </a:rPr>
              <a:t>Important since obtaining entire set of data of interest is too expensive or time consuming.</a:t>
            </a:r>
          </a:p>
          <a:p>
            <a:pPr lvl="0" algn="just"/>
            <a:r>
              <a:rPr lang="en-US" sz="2400" dirty="0">
                <a:latin typeface="Times New Roman" pitchFamily="18" charset="0"/>
                <a:cs typeface="Times New Roman" pitchFamily="18" charset="0"/>
              </a:rPr>
              <a:t>Sampling should be representative since it must represent approximately the same property as the original set of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Sampling types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2400" b="1" i="1" dirty="0">
                <a:latin typeface="Times New Roman" pitchFamily="18" charset="0"/>
                <a:cs typeface="Times New Roman" pitchFamily="18" charset="0"/>
              </a:rPr>
              <a:t>Simple Random Sampling</a:t>
            </a:r>
            <a:r>
              <a:rPr lang="en-US" sz="2400" dirty="0">
                <a:latin typeface="Times New Roman" pitchFamily="18" charset="0"/>
                <a:cs typeface="Times New Roman" pitchFamily="18" charset="0"/>
              </a:rPr>
              <a:t>: Equal probability of selecting any particular item.</a:t>
            </a:r>
          </a:p>
          <a:p>
            <a:pPr lvl="0"/>
            <a:endParaRPr lang="en-US" sz="2400" dirty="0">
              <a:latin typeface="Times New Roman" pitchFamily="18" charset="0"/>
              <a:cs typeface="Times New Roman" pitchFamily="18" charset="0"/>
            </a:endParaRPr>
          </a:p>
          <a:p>
            <a:pPr lvl="0"/>
            <a:r>
              <a:rPr lang="en-US" sz="2400" b="1" i="1" dirty="0">
                <a:latin typeface="Times New Roman" pitchFamily="18" charset="0"/>
                <a:cs typeface="Times New Roman" pitchFamily="18" charset="0"/>
              </a:rPr>
              <a:t>Sampling without replacement</a:t>
            </a:r>
            <a:r>
              <a:rPr lang="en-US" sz="2400" dirty="0">
                <a:latin typeface="Times New Roman" pitchFamily="18" charset="0"/>
                <a:cs typeface="Times New Roman" pitchFamily="18" charset="0"/>
              </a:rPr>
              <a:t>: As each item is selected, it is removed from population.</a:t>
            </a:r>
          </a:p>
          <a:p>
            <a:pPr lvl="0"/>
            <a:endParaRPr lang="en-US" sz="2400" b="1" i="1" dirty="0">
              <a:latin typeface="Times New Roman" pitchFamily="18" charset="0"/>
              <a:cs typeface="Times New Roman" pitchFamily="18" charset="0"/>
            </a:endParaRPr>
          </a:p>
          <a:p>
            <a:pPr lvl="0"/>
            <a:r>
              <a:rPr lang="en-US" sz="2400" b="1" i="1" dirty="0">
                <a:latin typeface="Times New Roman" pitchFamily="18" charset="0"/>
                <a:cs typeface="Times New Roman" pitchFamily="18" charset="0"/>
              </a:rPr>
              <a:t>Sampling with replaceme</a:t>
            </a:r>
            <a:r>
              <a:rPr lang="en-US" sz="2400" dirty="0">
                <a:latin typeface="Times New Roman" pitchFamily="18" charset="0"/>
                <a:cs typeface="Times New Roman" pitchFamily="18" charset="0"/>
              </a:rPr>
              <a:t>nt: Objects are not removed from the population as they are selected from the sample. The same objects can be picked-up more than once.</a:t>
            </a:r>
          </a:p>
          <a:p>
            <a:pPr lvl="0"/>
            <a:endParaRPr lang="en-US" sz="2400" b="1" i="1" dirty="0">
              <a:latin typeface="Times New Roman" pitchFamily="18" charset="0"/>
              <a:cs typeface="Times New Roman" pitchFamily="18" charset="0"/>
            </a:endParaRPr>
          </a:p>
          <a:p>
            <a:pPr lvl="0"/>
            <a:r>
              <a:rPr lang="en-US" sz="2400" b="1" i="1" dirty="0">
                <a:latin typeface="Times New Roman" pitchFamily="18" charset="0"/>
                <a:cs typeface="Times New Roman" pitchFamily="18" charset="0"/>
              </a:rPr>
              <a:t>Stratified Sampling</a:t>
            </a:r>
            <a:r>
              <a:rPr lang="en-US" sz="2400" dirty="0">
                <a:latin typeface="Times New Roman" pitchFamily="18" charset="0"/>
                <a:cs typeface="Times New Roman" pitchFamily="18" charset="0"/>
              </a:rPr>
              <a:t>: Split the data into several partitions, then draw random samples from each partition.</a:t>
            </a:r>
          </a:p>
          <a:p>
            <a:endParaRPr lang="en-US" sz="24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Data </a:t>
            </a:r>
            <a:r>
              <a:rPr lang="en-US" b="1" dirty="0" err="1">
                <a:latin typeface="Times New Roman" pitchFamily="18" charset="0"/>
                <a:cs typeface="Times New Roman" pitchFamily="18" charset="0"/>
              </a:rPr>
              <a:t>Discretization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lvl="0"/>
            <a:r>
              <a:rPr lang="en-US" dirty="0">
                <a:latin typeface="Times New Roman" pitchFamily="18" charset="0"/>
                <a:cs typeface="Times New Roman" pitchFamily="18" charset="0"/>
              </a:rPr>
              <a:t>Convert continuous data into discrete data.</a:t>
            </a:r>
          </a:p>
          <a:p>
            <a:pPr lvl="0"/>
            <a:r>
              <a:rPr lang="en-US" dirty="0">
                <a:latin typeface="Times New Roman" pitchFamily="18" charset="0"/>
                <a:cs typeface="Times New Roman" pitchFamily="18" charset="0"/>
              </a:rPr>
              <a:t>Partition data into different classes.</a:t>
            </a:r>
          </a:p>
          <a:p>
            <a:pPr lvl="0">
              <a:buNone/>
            </a:pPr>
            <a:r>
              <a:rPr lang="en-US" sz="3600" b="1" dirty="0">
                <a:latin typeface="Times New Roman" pitchFamily="18" charset="0"/>
                <a:cs typeface="Times New Roman" pitchFamily="18" charset="0"/>
              </a:rPr>
              <a:t>Two approaches are:</a:t>
            </a:r>
          </a:p>
          <a:p>
            <a:pPr lvl="0"/>
            <a:r>
              <a:rPr lang="en-US" b="1" dirty="0">
                <a:latin typeface="Times New Roman" pitchFamily="18" charset="0"/>
                <a:cs typeface="Times New Roman" pitchFamily="18" charset="0"/>
              </a:rPr>
              <a:t>Equal width (distance) partitioning:</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It divides the range into N intervals of equal size.</a:t>
            </a:r>
          </a:p>
          <a:p>
            <a:pPr lvl="1"/>
            <a:r>
              <a:rPr lang="en-US" dirty="0">
                <a:latin typeface="Times New Roman" pitchFamily="18" charset="0"/>
                <a:cs typeface="Times New Roman" pitchFamily="18" charset="0"/>
              </a:rPr>
              <a:t>If A and B are the lowest and the highest values of the attribute, the width of interval will be </a:t>
            </a:r>
          </a:p>
          <a:p>
            <a:pPr lvl="0">
              <a:buNone/>
            </a:pPr>
            <a:r>
              <a:rPr lang="en-US" dirty="0">
                <a:latin typeface="Times New Roman" pitchFamily="18" charset="0"/>
                <a:cs typeface="Times New Roman" pitchFamily="18" charset="0"/>
              </a:rPr>
              <a:t>		W = (A – B)/N.</a:t>
            </a:r>
          </a:p>
          <a:p>
            <a:pPr lvl="1"/>
            <a:r>
              <a:rPr lang="en-US" dirty="0">
                <a:latin typeface="Times New Roman" pitchFamily="18" charset="0"/>
                <a:cs typeface="Times New Roman" pitchFamily="18" charset="0"/>
              </a:rPr>
              <a:t>The most straight forward approach for data </a:t>
            </a:r>
            <a:r>
              <a:rPr lang="en-US" dirty="0" err="1">
                <a:latin typeface="Times New Roman" pitchFamily="18" charset="0"/>
                <a:cs typeface="Times New Roman" pitchFamily="18" charset="0"/>
              </a:rPr>
              <a:t>discretization</a:t>
            </a:r>
            <a:r>
              <a:rPr lang="en-US" dirty="0">
                <a:latin typeface="Times New Roman" pitchFamily="18" charset="0"/>
                <a:cs typeface="Times New Roman" pitchFamily="18" charset="0"/>
              </a:rPr>
              <a:t>.</a:t>
            </a:r>
          </a:p>
          <a:p>
            <a:pPr lvl="0"/>
            <a:r>
              <a:rPr lang="en-US" b="1" dirty="0">
                <a:latin typeface="Times New Roman" pitchFamily="18" charset="0"/>
                <a:cs typeface="Times New Roman" pitchFamily="18" charset="0"/>
              </a:rPr>
              <a:t>Equal depth (frequency) partitioning:</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It divides the range into N intervals, each containing approximately same number of samples.</a:t>
            </a:r>
          </a:p>
          <a:p>
            <a:pPr lvl="1"/>
            <a:r>
              <a:rPr lang="en-US" dirty="0">
                <a:latin typeface="Times New Roman" pitchFamily="18" charset="0"/>
                <a:cs typeface="Times New Roman" pitchFamily="18" charset="0"/>
              </a:rPr>
              <a:t>Good data scaling</a:t>
            </a:r>
          </a:p>
          <a:p>
            <a:pPr lvl="1"/>
            <a:r>
              <a:rPr lang="en-US" dirty="0">
                <a:latin typeface="Times New Roman" pitchFamily="18" charset="0"/>
                <a:cs typeface="Times New Roman" pitchFamily="18" charset="0"/>
              </a:rPr>
              <a:t>Managing categorical attributes can be tricky.</a:t>
            </a:r>
          </a:p>
          <a:p>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OLAP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r>
              <a:rPr lang="en-US" sz="2200" dirty="0">
                <a:latin typeface="Times New Roman" pitchFamily="18" charset="0"/>
                <a:cs typeface="Times New Roman" pitchFamily="18" charset="0"/>
              </a:rPr>
              <a:t>OLAP stands for On-Line Analytical Processing.</a:t>
            </a:r>
          </a:p>
          <a:p>
            <a:pPr lvl="0"/>
            <a:r>
              <a:rPr lang="en-US" sz="2200" dirty="0">
                <a:latin typeface="Times New Roman" pitchFamily="18" charset="0"/>
                <a:cs typeface="Times New Roman" pitchFamily="18" charset="0"/>
              </a:rPr>
              <a:t>An OLAP cube is a data structure that allows fast analysis of data.</a:t>
            </a:r>
          </a:p>
          <a:p>
            <a:pPr lvl="0"/>
            <a:r>
              <a:rPr lang="en-US" sz="2200" dirty="0">
                <a:latin typeface="Times New Roman" pitchFamily="18" charset="0"/>
                <a:cs typeface="Times New Roman" pitchFamily="18" charset="0"/>
              </a:rPr>
              <a:t>OLAP tools were developed to solve multi-dimensional data analysis which stores their data in a special multi-dimensional format (data cube) with no updating facility.</a:t>
            </a:r>
          </a:p>
          <a:p>
            <a:pPr lvl="0"/>
            <a:r>
              <a:rPr lang="en-US" sz="2200" dirty="0">
                <a:latin typeface="Times New Roman" pitchFamily="18" charset="0"/>
                <a:cs typeface="Times New Roman" pitchFamily="18" charset="0"/>
              </a:rPr>
              <a:t>An OLAP toll doesn’t learn, it creates no new knowledge and they can’t reach new solutions.</a:t>
            </a:r>
          </a:p>
          <a:p>
            <a:pPr lvl="0"/>
            <a:r>
              <a:rPr lang="en-US" sz="2200" dirty="0">
                <a:latin typeface="Times New Roman" pitchFamily="18" charset="0"/>
                <a:cs typeface="Times New Roman" pitchFamily="18" charset="0"/>
              </a:rPr>
              <a:t>Information of multi-dimension nature can’t be easily analyzed when the table has the standard 2-D representation.</a:t>
            </a:r>
          </a:p>
          <a:p>
            <a:pPr lvl="0"/>
            <a:r>
              <a:rPr lang="en-US" sz="2200" dirty="0">
                <a:latin typeface="Times New Roman" pitchFamily="18" charset="0"/>
                <a:cs typeface="Times New Roman" pitchFamily="18" charset="0"/>
              </a:rPr>
              <a:t>A table with n- independent attributes can be seen as an n-dimensional space.</a:t>
            </a:r>
          </a:p>
          <a:p>
            <a:pPr lvl="0"/>
            <a:r>
              <a:rPr lang="en-US" sz="2200" dirty="0">
                <a:latin typeface="Times New Roman" pitchFamily="18" charset="0"/>
                <a:cs typeface="Times New Roman" pitchFamily="18" charset="0"/>
              </a:rPr>
              <a:t>It is required to explore the relationships between several dimensions and standard relational databases are not very good for this.</a:t>
            </a:r>
          </a:p>
          <a:p>
            <a:pPr>
              <a:buNone/>
            </a:pPr>
            <a:endParaRPr lang="en-US" sz="22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OLAP Tool</a:t>
            </a:r>
          </a:p>
        </p:txBody>
      </p:sp>
      <p:pic>
        <p:nvPicPr>
          <p:cNvPr id="4" name="Picture 3" descr="C:\Users\admin\Desktop\olap.gif"/>
          <p:cNvPicPr/>
          <p:nvPr/>
        </p:nvPicPr>
        <p:blipFill>
          <a:blip r:embed="rId2" cstate="print"/>
          <a:srcRect/>
          <a:stretch>
            <a:fillRect/>
          </a:stretch>
        </p:blipFill>
        <p:spPr bwMode="auto">
          <a:xfrm>
            <a:off x="1447800" y="1447800"/>
            <a:ext cx="6172200" cy="4267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b="1" dirty="0">
                <a:latin typeface="Times New Roman" pitchFamily="18" charset="0"/>
                <a:cs typeface="Times New Roman" pitchFamily="18" charset="0"/>
              </a:rPr>
              <a:t>Types of Attributes ( Approach 1)</a:t>
            </a:r>
          </a:p>
        </p:txBody>
      </p:sp>
      <p:graphicFrame>
        <p:nvGraphicFramePr>
          <p:cNvPr id="5" name="Table 4"/>
          <p:cNvGraphicFramePr>
            <a:graphicFrameLocks noGrp="1"/>
          </p:cNvGraphicFramePr>
          <p:nvPr/>
        </p:nvGraphicFramePr>
        <p:xfrm>
          <a:off x="228601" y="1066801"/>
          <a:ext cx="8686799" cy="4917944"/>
        </p:xfrm>
        <a:graphic>
          <a:graphicData uri="http://schemas.openxmlformats.org/drawingml/2006/table">
            <a:tbl>
              <a:tblPr/>
              <a:tblGrid>
                <a:gridCol w="1158240">
                  <a:extLst>
                    <a:ext uri="{9D8B030D-6E8A-4147-A177-3AD203B41FA5}">
                      <a16:colId xmlns:a16="http://schemas.microsoft.com/office/drawing/2014/main" val="20000"/>
                    </a:ext>
                  </a:extLst>
                </a:gridCol>
                <a:gridCol w="3981450">
                  <a:extLst>
                    <a:ext uri="{9D8B030D-6E8A-4147-A177-3AD203B41FA5}">
                      <a16:colId xmlns:a16="http://schemas.microsoft.com/office/drawing/2014/main" val="20001"/>
                    </a:ext>
                  </a:extLst>
                </a:gridCol>
                <a:gridCol w="3547109">
                  <a:extLst>
                    <a:ext uri="{9D8B030D-6E8A-4147-A177-3AD203B41FA5}">
                      <a16:colId xmlns:a16="http://schemas.microsoft.com/office/drawing/2014/main" val="20002"/>
                    </a:ext>
                  </a:extLst>
                </a:gridCol>
              </a:tblGrid>
              <a:tr h="609103">
                <a:tc>
                  <a:txBody>
                    <a:bodyPr/>
                    <a:lstStyle/>
                    <a:p>
                      <a:pPr marL="119380" marR="140335" algn="just">
                        <a:lnSpc>
                          <a:spcPct val="115000"/>
                        </a:lnSpc>
                        <a:spcBef>
                          <a:spcPts val="205"/>
                        </a:spcBef>
                        <a:spcAft>
                          <a:spcPts val="0"/>
                        </a:spcAft>
                      </a:pPr>
                      <a:r>
                        <a:rPr lang="en-US" sz="1800" b="1" dirty="0">
                          <a:latin typeface="Times New Roman"/>
                          <a:ea typeface="Calibri"/>
                          <a:cs typeface="Mangal"/>
                        </a:rPr>
                        <a:t>At</a:t>
                      </a:r>
                      <a:r>
                        <a:rPr lang="en-US" sz="1800" b="1" spc="5" dirty="0">
                          <a:latin typeface="Times New Roman"/>
                          <a:ea typeface="Calibri"/>
                          <a:cs typeface="Mangal"/>
                        </a:rPr>
                        <a:t>t</a:t>
                      </a:r>
                      <a:r>
                        <a:rPr lang="en-US" sz="1800" b="1" dirty="0">
                          <a:latin typeface="Times New Roman"/>
                          <a:ea typeface="Calibri"/>
                          <a:cs typeface="Mangal"/>
                        </a:rPr>
                        <a:t>rib</a:t>
                      </a:r>
                      <a:r>
                        <a:rPr lang="en-US" sz="1800" b="1" spc="5" dirty="0">
                          <a:latin typeface="Times New Roman"/>
                          <a:ea typeface="Calibri"/>
                          <a:cs typeface="Mangal"/>
                        </a:rPr>
                        <a:t>u</a:t>
                      </a:r>
                      <a:r>
                        <a:rPr lang="en-US" sz="1800" b="1" dirty="0">
                          <a:latin typeface="Times New Roman"/>
                          <a:ea typeface="Calibri"/>
                          <a:cs typeface="Mangal"/>
                        </a:rPr>
                        <a:t>te</a:t>
                      </a:r>
                      <a:r>
                        <a:rPr lang="en-US" sz="1800" b="0" baseline="0" dirty="0">
                          <a:latin typeface="Calibri"/>
                          <a:ea typeface="Calibri"/>
                          <a:cs typeface="Mangal"/>
                        </a:rPr>
                        <a:t>  </a:t>
                      </a:r>
                      <a:r>
                        <a:rPr lang="en-US" sz="1800" b="1" dirty="0">
                          <a:latin typeface="Times New Roman"/>
                          <a:ea typeface="Calibri"/>
                          <a:cs typeface="Mangal"/>
                        </a:rPr>
                        <a:t>Type</a:t>
                      </a:r>
                      <a:endParaRPr lang="en-US" sz="1800" dirty="0">
                        <a:latin typeface="Calibri"/>
                        <a:ea typeface="Calibri"/>
                        <a:cs typeface="Mangal"/>
                      </a:endParaRPr>
                    </a:p>
                  </a:txBody>
                  <a:tcPr marL="0" marR="0" marT="0" marB="0">
                    <a:lnL w="38100" cap="flat" cmpd="sng" algn="ctr">
                      <a:solidFill>
                        <a:srgbClr val="CCFEFE"/>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solidFill>
                      <a:srgbClr val="002060"/>
                    </a:solidFill>
                  </a:tcPr>
                </a:tc>
                <a:tc>
                  <a:txBody>
                    <a:bodyPr/>
                    <a:lstStyle/>
                    <a:p>
                      <a:pPr marL="497205" marR="0" algn="just">
                        <a:lnSpc>
                          <a:spcPct val="115000"/>
                        </a:lnSpc>
                        <a:spcBef>
                          <a:spcPts val="205"/>
                        </a:spcBef>
                        <a:spcAft>
                          <a:spcPts val="0"/>
                        </a:spcAft>
                      </a:pPr>
                      <a:r>
                        <a:rPr lang="en-US" sz="1800" b="1" dirty="0">
                          <a:latin typeface="Times New Roman"/>
                          <a:ea typeface="Calibri"/>
                          <a:cs typeface="Mangal"/>
                        </a:rPr>
                        <a:t>Desc</a:t>
                      </a:r>
                      <a:r>
                        <a:rPr lang="en-US" sz="1800" b="1" spc="5" dirty="0">
                          <a:latin typeface="Times New Roman"/>
                          <a:ea typeface="Calibri"/>
                          <a:cs typeface="Mangal"/>
                        </a:rPr>
                        <a:t>r</a:t>
                      </a:r>
                      <a:r>
                        <a:rPr lang="en-US" sz="1800" b="1" dirty="0">
                          <a:latin typeface="Times New Roman"/>
                          <a:ea typeface="Calibri"/>
                          <a:cs typeface="Mangal"/>
                        </a:rPr>
                        <a:t>ip</a:t>
                      </a:r>
                      <a:r>
                        <a:rPr lang="en-US" sz="1800" b="1" spc="5" dirty="0">
                          <a:latin typeface="Times New Roman"/>
                          <a:ea typeface="Calibri"/>
                          <a:cs typeface="Mangal"/>
                        </a:rPr>
                        <a:t>t</a:t>
                      </a:r>
                      <a:r>
                        <a:rPr lang="en-US" sz="1800" b="1" dirty="0">
                          <a:latin typeface="Times New Roman"/>
                          <a:ea typeface="Calibri"/>
                          <a:cs typeface="Mangal"/>
                        </a:rPr>
                        <a:t>ion</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solidFill>
                      <a:srgbClr val="002060"/>
                    </a:solidFill>
                  </a:tcPr>
                </a:tc>
                <a:tc>
                  <a:txBody>
                    <a:bodyPr/>
                    <a:lstStyle/>
                    <a:p>
                      <a:pPr marL="295275" marR="0" algn="just">
                        <a:lnSpc>
                          <a:spcPct val="115000"/>
                        </a:lnSpc>
                        <a:spcBef>
                          <a:spcPts val="205"/>
                        </a:spcBef>
                        <a:spcAft>
                          <a:spcPts val="0"/>
                        </a:spcAft>
                      </a:pPr>
                      <a:r>
                        <a:rPr lang="en-US" sz="1800" b="1" dirty="0">
                          <a:latin typeface="Times New Roman"/>
                          <a:ea typeface="Calibri"/>
                          <a:cs typeface="Mangal"/>
                        </a:rPr>
                        <a:t>Exa</a:t>
                      </a:r>
                      <a:r>
                        <a:rPr lang="en-US" sz="1800" b="1" spc="-10" dirty="0">
                          <a:latin typeface="Times New Roman"/>
                          <a:ea typeface="Calibri"/>
                          <a:cs typeface="Mangal"/>
                        </a:rPr>
                        <a:t>m</a:t>
                      </a:r>
                      <a:r>
                        <a:rPr lang="en-US" sz="1800" b="1" dirty="0">
                          <a:latin typeface="Times New Roman"/>
                          <a:ea typeface="Calibri"/>
                          <a:cs typeface="Mangal"/>
                        </a:rPr>
                        <a:t>ples</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1365241">
                <a:tc>
                  <a:txBody>
                    <a:bodyPr/>
                    <a:lstStyle/>
                    <a:p>
                      <a:pPr marL="210185" marR="0" algn="just">
                        <a:lnSpc>
                          <a:spcPct val="115000"/>
                        </a:lnSpc>
                        <a:spcBef>
                          <a:spcPts val="200"/>
                        </a:spcBef>
                        <a:spcAft>
                          <a:spcPts val="0"/>
                        </a:spcAft>
                      </a:pPr>
                      <a:r>
                        <a:rPr lang="en-US" sz="1800" spc="-5" dirty="0">
                          <a:latin typeface="Times New Roman"/>
                          <a:ea typeface="Calibri"/>
                          <a:cs typeface="Mangal"/>
                        </a:rPr>
                        <a:t>N</a:t>
                      </a:r>
                      <a:r>
                        <a:rPr lang="en-US" sz="1800" spc="5" dirty="0">
                          <a:latin typeface="Times New Roman"/>
                          <a:ea typeface="Calibri"/>
                          <a:cs typeface="Mangal"/>
                        </a:rPr>
                        <a:t>o</a:t>
                      </a:r>
                      <a:r>
                        <a:rPr lang="en-US" sz="1800" spc="-10" dirty="0">
                          <a:latin typeface="Times New Roman"/>
                          <a:ea typeface="Calibri"/>
                          <a:cs typeface="Mangal"/>
                        </a:rPr>
                        <a:t>m</a:t>
                      </a:r>
                      <a:r>
                        <a:rPr lang="en-US" sz="1800" spc="5" dirty="0">
                          <a:latin typeface="Times New Roman"/>
                          <a:ea typeface="Calibri"/>
                          <a:cs typeface="Mangal"/>
                        </a:rPr>
                        <a:t>in</a:t>
                      </a:r>
                      <a:r>
                        <a:rPr lang="en-US" sz="1800" dirty="0">
                          <a:latin typeface="Times New Roman"/>
                          <a:ea typeface="Calibri"/>
                          <a:cs typeface="Mangal"/>
                        </a:rPr>
                        <a:t>al</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92075" marR="74930" algn="just">
                        <a:lnSpc>
                          <a:spcPct val="102000"/>
                        </a:lnSpc>
                        <a:spcBef>
                          <a:spcPts val="200"/>
                        </a:spcBef>
                        <a:spcAft>
                          <a:spcPts val="0"/>
                        </a:spcAft>
                      </a:pPr>
                      <a:r>
                        <a:rPr lang="en-US" sz="1800" dirty="0">
                          <a:latin typeface="Times New Roman"/>
                          <a:ea typeface="Calibri"/>
                          <a:cs typeface="Mangal"/>
                        </a:rPr>
                        <a:t>The v</a:t>
                      </a:r>
                      <a:r>
                        <a:rPr lang="en-US" sz="1800" spc="-5" dirty="0">
                          <a:latin typeface="Times New Roman"/>
                          <a:ea typeface="Calibri"/>
                          <a:cs typeface="Mangal"/>
                        </a:rPr>
                        <a:t>a</a:t>
                      </a:r>
                      <a:r>
                        <a:rPr lang="en-US" sz="1800" dirty="0">
                          <a:latin typeface="Times New Roman"/>
                          <a:ea typeface="Calibri"/>
                          <a:cs typeface="Mangal"/>
                        </a:rPr>
                        <a:t>lues of a n</a:t>
                      </a:r>
                      <a:r>
                        <a:rPr lang="en-US" sz="1800" spc="5" dirty="0">
                          <a:latin typeface="Times New Roman"/>
                          <a:ea typeface="Calibri"/>
                          <a:cs typeface="Mangal"/>
                        </a:rPr>
                        <a:t>o</a:t>
                      </a:r>
                      <a:r>
                        <a:rPr lang="en-US" sz="1800" spc="-10" dirty="0">
                          <a:latin typeface="Times New Roman"/>
                          <a:ea typeface="Calibri"/>
                          <a:cs typeface="Mangal"/>
                        </a:rPr>
                        <a:t>m</a:t>
                      </a:r>
                      <a:r>
                        <a:rPr lang="en-US" sz="1800" spc="5" dirty="0">
                          <a:latin typeface="Times New Roman"/>
                          <a:ea typeface="Calibri"/>
                          <a:cs typeface="Mangal"/>
                        </a:rPr>
                        <a:t>i</a:t>
                      </a:r>
                      <a:r>
                        <a:rPr lang="en-US" sz="1800" dirty="0">
                          <a:latin typeface="Times New Roman"/>
                          <a:ea typeface="Calibri"/>
                          <a:cs typeface="Mangal"/>
                        </a:rPr>
                        <a:t>nal </a:t>
                      </a:r>
                      <a:r>
                        <a:rPr lang="en-US" sz="1800" spc="-5" dirty="0">
                          <a:latin typeface="Times New Roman"/>
                          <a:ea typeface="Calibri"/>
                          <a:cs typeface="Mangal"/>
                        </a:rPr>
                        <a:t>a</a:t>
                      </a:r>
                      <a:r>
                        <a:rPr lang="en-US" sz="1800" spc="5" dirty="0">
                          <a:latin typeface="Times New Roman"/>
                          <a:ea typeface="Calibri"/>
                          <a:cs typeface="Mangal"/>
                        </a:rPr>
                        <a:t>t</a:t>
                      </a:r>
                      <a:r>
                        <a:rPr lang="en-US" sz="1800" dirty="0">
                          <a:latin typeface="Times New Roman"/>
                          <a:ea typeface="Calibri"/>
                          <a:cs typeface="Mangal"/>
                        </a:rPr>
                        <a:t>t</a:t>
                      </a:r>
                      <a:r>
                        <a:rPr lang="en-US" sz="1800" spc="-5" dirty="0">
                          <a:latin typeface="Times New Roman"/>
                          <a:ea typeface="Calibri"/>
                          <a:cs typeface="Mangal"/>
                        </a:rPr>
                        <a:t>r</a:t>
                      </a:r>
                      <a:r>
                        <a:rPr lang="en-US" sz="1800" dirty="0">
                          <a:latin typeface="Times New Roman"/>
                          <a:ea typeface="Calibri"/>
                          <a:cs typeface="Mangal"/>
                        </a:rPr>
                        <a:t>ibute are </a:t>
                      </a:r>
                      <a:r>
                        <a:rPr lang="en-US" sz="1800" spc="-5" dirty="0">
                          <a:latin typeface="Times New Roman"/>
                          <a:ea typeface="Calibri"/>
                          <a:cs typeface="Mangal"/>
                        </a:rPr>
                        <a:t>j</a:t>
                      </a:r>
                      <a:r>
                        <a:rPr lang="en-US" sz="1800" spc="5" dirty="0">
                          <a:latin typeface="Times New Roman"/>
                          <a:ea typeface="Calibri"/>
                          <a:cs typeface="Mangal"/>
                        </a:rPr>
                        <a:t>u</a:t>
                      </a:r>
                      <a:r>
                        <a:rPr lang="en-US" sz="1800" dirty="0">
                          <a:latin typeface="Times New Roman"/>
                          <a:ea typeface="Calibri"/>
                          <a:cs typeface="Mangal"/>
                        </a:rPr>
                        <a:t>st</a:t>
                      </a:r>
                      <a:r>
                        <a:rPr lang="en-US" sz="1800" spc="-5" dirty="0">
                          <a:latin typeface="Times New Roman"/>
                          <a:ea typeface="Calibri"/>
                          <a:cs typeface="Mangal"/>
                        </a:rPr>
                        <a:t> </a:t>
                      </a:r>
                      <a:r>
                        <a:rPr lang="en-US" sz="1800" dirty="0">
                          <a:latin typeface="Times New Roman"/>
                          <a:ea typeface="Calibri"/>
                          <a:cs typeface="Mangal"/>
                        </a:rPr>
                        <a:t>d</a:t>
                      </a:r>
                      <a:r>
                        <a:rPr lang="en-US" sz="1800" spc="-5" dirty="0">
                          <a:latin typeface="Times New Roman"/>
                          <a:ea typeface="Calibri"/>
                          <a:cs typeface="Mangal"/>
                        </a:rPr>
                        <a:t>i</a:t>
                      </a:r>
                      <a:r>
                        <a:rPr lang="en-US" sz="1800" dirty="0">
                          <a:latin typeface="Times New Roman"/>
                          <a:ea typeface="Calibri"/>
                          <a:cs typeface="Mangal"/>
                        </a:rPr>
                        <a:t>ff</a:t>
                      </a:r>
                      <a:r>
                        <a:rPr lang="en-US" sz="1800" spc="-5" dirty="0">
                          <a:latin typeface="Times New Roman"/>
                          <a:ea typeface="Calibri"/>
                          <a:cs typeface="Mangal"/>
                        </a:rPr>
                        <a:t>e</a:t>
                      </a:r>
                      <a:r>
                        <a:rPr lang="en-US" sz="1800" dirty="0">
                          <a:latin typeface="Times New Roman"/>
                          <a:ea typeface="Calibri"/>
                          <a:cs typeface="Mangal"/>
                        </a:rPr>
                        <a:t>re</a:t>
                      </a:r>
                      <a:r>
                        <a:rPr lang="en-US" sz="1800" spc="-5" dirty="0">
                          <a:latin typeface="Times New Roman"/>
                          <a:ea typeface="Calibri"/>
                          <a:cs typeface="Mangal"/>
                        </a:rPr>
                        <a:t>n</a:t>
                      </a:r>
                      <a:r>
                        <a:rPr lang="en-US" sz="1800" dirty="0">
                          <a:latin typeface="Times New Roman"/>
                          <a:ea typeface="Calibri"/>
                          <a:cs typeface="Mangal"/>
                        </a:rPr>
                        <a:t>t</a:t>
                      </a:r>
                      <a:r>
                        <a:rPr lang="en-US" sz="1800" spc="-5" dirty="0">
                          <a:latin typeface="Times New Roman"/>
                          <a:ea typeface="Calibri"/>
                          <a:cs typeface="Mangal"/>
                        </a:rPr>
                        <a:t> </a:t>
                      </a:r>
                      <a:r>
                        <a:rPr lang="en-US" sz="1800" dirty="0">
                          <a:latin typeface="Times New Roman"/>
                          <a:ea typeface="Calibri"/>
                          <a:cs typeface="Mangal"/>
                        </a:rPr>
                        <a:t>na</a:t>
                      </a:r>
                      <a:r>
                        <a:rPr lang="en-US" sz="1800" spc="-10" dirty="0">
                          <a:latin typeface="Times New Roman"/>
                          <a:ea typeface="Calibri"/>
                          <a:cs typeface="Mangal"/>
                        </a:rPr>
                        <a:t>m</a:t>
                      </a:r>
                      <a:r>
                        <a:rPr lang="en-US" sz="1800" dirty="0">
                          <a:latin typeface="Times New Roman"/>
                          <a:ea typeface="Calibri"/>
                          <a:cs typeface="Mangal"/>
                        </a:rPr>
                        <a:t>es,</a:t>
                      </a:r>
                      <a:r>
                        <a:rPr lang="en-US" sz="1800" spc="-5" dirty="0">
                          <a:latin typeface="Times New Roman"/>
                          <a:ea typeface="Calibri"/>
                          <a:cs typeface="Mangal"/>
                        </a:rPr>
                        <a:t> </a:t>
                      </a:r>
                      <a:r>
                        <a:rPr lang="en-US" sz="1800" spc="10" dirty="0">
                          <a:latin typeface="Times New Roman"/>
                          <a:ea typeface="Calibri"/>
                          <a:cs typeface="Mangal"/>
                        </a:rPr>
                        <a:t>i</a:t>
                      </a:r>
                      <a:r>
                        <a:rPr lang="en-US" sz="1800" dirty="0">
                          <a:latin typeface="Times New Roman"/>
                          <a:ea typeface="Calibri"/>
                          <a:cs typeface="Mangal"/>
                        </a:rPr>
                        <a:t>.e., no</a:t>
                      </a:r>
                      <a:r>
                        <a:rPr lang="en-US" sz="1800" spc="-10" dirty="0">
                          <a:latin typeface="Times New Roman"/>
                          <a:ea typeface="Calibri"/>
                          <a:cs typeface="Mangal"/>
                        </a:rPr>
                        <a:t>m</a:t>
                      </a:r>
                      <a:r>
                        <a:rPr lang="en-US" sz="1800" dirty="0">
                          <a:latin typeface="Times New Roman"/>
                          <a:ea typeface="Calibri"/>
                          <a:cs typeface="Mangal"/>
                        </a:rPr>
                        <a:t>inal a</a:t>
                      </a:r>
                      <a:r>
                        <a:rPr lang="en-US" sz="1800" spc="5" dirty="0">
                          <a:latin typeface="Times New Roman"/>
                          <a:ea typeface="Calibri"/>
                          <a:cs typeface="Mangal"/>
                        </a:rPr>
                        <a:t>t</a:t>
                      </a:r>
                      <a:r>
                        <a:rPr lang="en-US" sz="1800" dirty="0">
                          <a:latin typeface="Times New Roman"/>
                          <a:ea typeface="Calibri"/>
                          <a:cs typeface="Mangal"/>
                        </a:rPr>
                        <a:t>tr</a:t>
                      </a:r>
                      <a:r>
                        <a:rPr lang="en-US" sz="1800" spc="5" dirty="0">
                          <a:latin typeface="Times New Roman"/>
                          <a:ea typeface="Calibri"/>
                          <a:cs typeface="Mangal"/>
                        </a:rPr>
                        <a:t>i</a:t>
                      </a:r>
                      <a:r>
                        <a:rPr lang="en-US" sz="1800" dirty="0">
                          <a:latin typeface="Times New Roman"/>
                          <a:ea typeface="Calibri"/>
                          <a:cs typeface="Mangal"/>
                        </a:rPr>
                        <a:t>bu</a:t>
                      </a:r>
                      <a:r>
                        <a:rPr lang="en-US" sz="1800" spc="5" dirty="0">
                          <a:latin typeface="Times New Roman"/>
                          <a:ea typeface="Calibri"/>
                          <a:cs typeface="Mangal"/>
                        </a:rPr>
                        <a:t>t</a:t>
                      </a:r>
                      <a:r>
                        <a:rPr lang="en-US" sz="1800" dirty="0">
                          <a:latin typeface="Times New Roman"/>
                          <a:ea typeface="Calibri"/>
                          <a:cs typeface="Mangal"/>
                        </a:rPr>
                        <a:t>es prov</a:t>
                      </a:r>
                      <a:r>
                        <a:rPr lang="en-US" sz="1800" spc="5" dirty="0">
                          <a:latin typeface="Times New Roman"/>
                          <a:ea typeface="Calibri"/>
                          <a:cs typeface="Mangal"/>
                        </a:rPr>
                        <a:t>id</a:t>
                      </a:r>
                      <a:r>
                        <a:rPr lang="en-US" sz="1800" dirty="0">
                          <a:latin typeface="Times New Roman"/>
                          <a:ea typeface="Calibri"/>
                          <a:cs typeface="Mangal"/>
                        </a:rPr>
                        <a:t>e</a:t>
                      </a:r>
                      <a:r>
                        <a:rPr lang="en-US" sz="1800" spc="-5" dirty="0">
                          <a:latin typeface="Times New Roman"/>
                          <a:ea typeface="Calibri"/>
                          <a:cs typeface="Mangal"/>
                        </a:rPr>
                        <a:t> </a:t>
                      </a:r>
                      <a:r>
                        <a:rPr lang="en-US" sz="1800" spc="5" dirty="0">
                          <a:latin typeface="Times New Roman"/>
                          <a:ea typeface="Calibri"/>
                          <a:cs typeface="Mangal"/>
                        </a:rPr>
                        <a:t>o</a:t>
                      </a:r>
                      <a:r>
                        <a:rPr lang="en-US" sz="1800" dirty="0">
                          <a:latin typeface="Times New Roman"/>
                          <a:ea typeface="Calibri"/>
                          <a:cs typeface="Mangal"/>
                        </a:rPr>
                        <a:t>nly</a:t>
                      </a:r>
                      <a:r>
                        <a:rPr lang="en-US" sz="1800" spc="-5" dirty="0">
                          <a:latin typeface="Times New Roman"/>
                          <a:ea typeface="Calibri"/>
                          <a:cs typeface="Mangal"/>
                        </a:rPr>
                        <a:t> </a:t>
                      </a:r>
                      <a:r>
                        <a:rPr lang="en-US" sz="1800" dirty="0">
                          <a:latin typeface="Times New Roman"/>
                          <a:ea typeface="Calibri"/>
                          <a:cs typeface="Mangal"/>
                        </a:rPr>
                        <a:t>e</a:t>
                      </a:r>
                      <a:r>
                        <a:rPr lang="en-US" sz="1800" spc="5" dirty="0">
                          <a:latin typeface="Times New Roman"/>
                          <a:ea typeface="Calibri"/>
                          <a:cs typeface="Mangal"/>
                        </a:rPr>
                        <a:t>no</a:t>
                      </a:r>
                      <a:r>
                        <a:rPr lang="en-US" sz="1800" dirty="0">
                          <a:latin typeface="Times New Roman"/>
                          <a:ea typeface="Calibri"/>
                          <a:cs typeface="Mangal"/>
                        </a:rPr>
                        <a:t>ugh i</a:t>
                      </a:r>
                      <a:r>
                        <a:rPr lang="en-US" sz="1800" spc="-5" dirty="0">
                          <a:latin typeface="Times New Roman"/>
                          <a:ea typeface="Calibri"/>
                          <a:cs typeface="Mangal"/>
                        </a:rPr>
                        <a:t>nf</a:t>
                      </a:r>
                      <a:r>
                        <a:rPr lang="en-US" sz="1800" spc="5" dirty="0">
                          <a:latin typeface="Times New Roman"/>
                          <a:ea typeface="Calibri"/>
                          <a:cs typeface="Mangal"/>
                        </a:rPr>
                        <a:t>o</a:t>
                      </a:r>
                      <a:r>
                        <a:rPr lang="en-US" sz="1800" dirty="0">
                          <a:latin typeface="Times New Roman"/>
                          <a:ea typeface="Calibri"/>
                          <a:cs typeface="Mangal"/>
                        </a:rPr>
                        <a:t>r</a:t>
                      </a:r>
                      <a:r>
                        <a:rPr lang="en-US" sz="1800" spc="-10" dirty="0">
                          <a:latin typeface="Times New Roman"/>
                          <a:ea typeface="Calibri"/>
                          <a:cs typeface="Mangal"/>
                        </a:rPr>
                        <a:t>m</a:t>
                      </a:r>
                      <a:r>
                        <a:rPr lang="en-US" sz="1800" dirty="0">
                          <a:latin typeface="Times New Roman"/>
                          <a:ea typeface="Calibri"/>
                          <a:cs typeface="Mangal"/>
                        </a:rPr>
                        <a:t>ati</a:t>
                      </a:r>
                      <a:r>
                        <a:rPr lang="en-US" sz="1800" spc="-5" dirty="0">
                          <a:latin typeface="Times New Roman"/>
                          <a:ea typeface="Calibri"/>
                          <a:cs typeface="Mangal"/>
                        </a:rPr>
                        <a:t>o</a:t>
                      </a:r>
                      <a:r>
                        <a:rPr lang="en-US" sz="1800" dirty="0">
                          <a:latin typeface="Times New Roman"/>
                          <a:ea typeface="Calibri"/>
                          <a:cs typeface="Mangal"/>
                        </a:rPr>
                        <a:t>n</a:t>
                      </a:r>
                      <a:r>
                        <a:rPr lang="en-US" sz="1800" spc="-5" dirty="0">
                          <a:latin typeface="Times New Roman"/>
                          <a:ea typeface="Calibri"/>
                          <a:cs typeface="Mangal"/>
                        </a:rPr>
                        <a:t> </a:t>
                      </a:r>
                      <a:r>
                        <a:rPr lang="en-US" sz="1800" dirty="0">
                          <a:latin typeface="Times New Roman"/>
                          <a:ea typeface="Calibri"/>
                          <a:cs typeface="Mangal"/>
                        </a:rPr>
                        <a:t>to</a:t>
                      </a:r>
                      <a:r>
                        <a:rPr lang="en-US" sz="1800" spc="-5" dirty="0">
                          <a:latin typeface="Times New Roman"/>
                          <a:ea typeface="Calibri"/>
                          <a:cs typeface="Mangal"/>
                        </a:rPr>
                        <a:t> </a:t>
                      </a:r>
                      <a:r>
                        <a:rPr lang="en-US" sz="1800" dirty="0">
                          <a:latin typeface="Times New Roman"/>
                          <a:ea typeface="Calibri"/>
                          <a:cs typeface="Mangal"/>
                        </a:rPr>
                        <a:t>d</a:t>
                      </a:r>
                      <a:r>
                        <a:rPr lang="en-US" sz="1800" spc="-5" dirty="0">
                          <a:latin typeface="Times New Roman"/>
                          <a:ea typeface="Calibri"/>
                          <a:cs typeface="Mangal"/>
                        </a:rPr>
                        <a:t>i</a:t>
                      </a:r>
                      <a:r>
                        <a:rPr lang="en-US" sz="1800" dirty="0">
                          <a:latin typeface="Times New Roman"/>
                          <a:ea typeface="Calibri"/>
                          <a:cs typeface="Mangal"/>
                        </a:rPr>
                        <a:t>s</a:t>
                      </a:r>
                      <a:r>
                        <a:rPr lang="en-US" sz="1800" spc="-5" dirty="0">
                          <a:latin typeface="Times New Roman"/>
                          <a:ea typeface="Calibri"/>
                          <a:cs typeface="Mangal"/>
                        </a:rPr>
                        <a:t>ti</a:t>
                      </a:r>
                      <a:r>
                        <a:rPr lang="en-US" sz="1800" spc="5" dirty="0">
                          <a:latin typeface="Times New Roman"/>
                          <a:ea typeface="Calibri"/>
                          <a:cs typeface="Mangal"/>
                        </a:rPr>
                        <a:t>n</a:t>
                      </a:r>
                      <a:r>
                        <a:rPr lang="en-US" sz="1800" spc="-5" dirty="0">
                          <a:latin typeface="Times New Roman"/>
                          <a:ea typeface="Calibri"/>
                          <a:cs typeface="Mangal"/>
                        </a:rPr>
                        <a:t>g</a:t>
                      </a:r>
                      <a:r>
                        <a:rPr lang="en-US" sz="1800" spc="5" dirty="0">
                          <a:latin typeface="Times New Roman"/>
                          <a:ea typeface="Calibri"/>
                          <a:cs typeface="Mangal"/>
                        </a:rPr>
                        <a:t>u</a:t>
                      </a:r>
                      <a:r>
                        <a:rPr lang="en-US" sz="1800" spc="-5" dirty="0">
                          <a:latin typeface="Times New Roman"/>
                          <a:ea typeface="Calibri"/>
                          <a:cs typeface="Mangal"/>
                        </a:rPr>
                        <a:t>i</a:t>
                      </a:r>
                      <a:r>
                        <a:rPr lang="en-US" sz="1800" spc="5" dirty="0">
                          <a:latin typeface="Times New Roman"/>
                          <a:ea typeface="Calibri"/>
                          <a:cs typeface="Mangal"/>
                        </a:rPr>
                        <a:t>s</a:t>
                      </a:r>
                      <a:r>
                        <a:rPr lang="en-US" sz="1800" dirty="0">
                          <a:latin typeface="Times New Roman"/>
                          <a:ea typeface="Calibri"/>
                          <a:cs typeface="Mangal"/>
                        </a:rPr>
                        <a:t>h</a:t>
                      </a:r>
                      <a:r>
                        <a:rPr lang="en-US" sz="1800" spc="-5" dirty="0">
                          <a:latin typeface="Times New Roman"/>
                          <a:ea typeface="Calibri"/>
                          <a:cs typeface="Mangal"/>
                        </a:rPr>
                        <a:t> </a:t>
                      </a:r>
                      <a:r>
                        <a:rPr lang="en-US" sz="1800" dirty="0">
                          <a:latin typeface="Times New Roman"/>
                          <a:ea typeface="Calibri"/>
                          <a:cs typeface="Mangal"/>
                        </a:rPr>
                        <a:t>one</a:t>
                      </a:r>
                      <a:r>
                        <a:rPr lang="en-US" sz="1800" spc="-5" dirty="0">
                          <a:latin typeface="Times New Roman"/>
                          <a:ea typeface="Calibri"/>
                          <a:cs typeface="Mangal"/>
                        </a:rPr>
                        <a:t> </a:t>
                      </a:r>
                      <a:r>
                        <a:rPr lang="en-US" sz="1800" dirty="0">
                          <a:latin typeface="Times New Roman"/>
                          <a:ea typeface="Calibri"/>
                          <a:cs typeface="Mangal"/>
                        </a:rPr>
                        <a:t>ob</a:t>
                      </a:r>
                      <a:r>
                        <a:rPr lang="en-US" sz="1800" spc="-5" dirty="0">
                          <a:latin typeface="Times New Roman"/>
                          <a:ea typeface="Calibri"/>
                          <a:cs typeface="Mangal"/>
                        </a:rPr>
                        <a:t>j</a:t>
                      </a:r>
                      <a:r>
                        <a:rPr lang="en-US" sz="1800" dirty="0">
                          <a:latin typeface="Times New Roman"/>
                          <a:ea typeface="Calibri"/>
                          <a:cs typeface="Mangal"/>
                        </a:rPr>
                        <a:t>e</a:t>
                      </a:r>
                      <a:r>
                        <a:rPr lang="en-US" sz="1800" spc="-5" dirty="0">
                          <a:latin typeface="Times New Roman"/>
                          <a:ea typeface="Calibri"/>
                          <a:cs typeface="Mangal"/>
                        </a:rPr>
                        <a:t>c</a:t>
                      </a:r>
                      <a:r>
                        <a:rPr lang="en-US" sz="1800" dirty="0">
                          <a:latin typeface="Times New Roman"/>
                          <a:ea typeface="Calibri"/>
                          <a:cs typeface="Mangal"/>
                        </a:rPr>
                        <a:t>t f</a:t>
                      </a:r>
                      <a:r>
                        <a:rPr lang="en-US" sz="1800" spc="-5" dirty="0">
                          <a:latin typeface="Times New Roman"/>
                          <a:ea typeface="Calibri"/>
                          <a:cs typeface="Mangal"/>
                        </a:rPr>
                        <a:t>r</a:t>
                      </a:r>
                      <a:r>
                        <a:rPr lang="en-US" sz="1800" dirty="0">
                          <a:latin typeface="Times New Roman"/>
                          <a:ea typeface="Calibri"/>
                          <a:cs typeface="Mangal"/>
                        </a:rPr>
                        <a:t>om</a:t>
                      </a:r>
                      <a:r>
                        <a:rPr lang="en-US" sz="1800" spc="-15" dirty="0">
                          <a:latin typeface="Times New Roman"/>
                          <a:ea typeface="Calibri"/>
                          <a:cs typeface="Mangal"/>
                        </a:rPr>
                        <a:t> </a:t>
                      </a:r>
                      <a:r>
                        <a:rPr lang="en-US" sz="1800" dirty="0">
                          <a:latin typeface="Times New Roman"/>
                          <a:ea typeface="Calibri"/>
                          <a:cs typeface="Mangal"/>
                        </a:rPr>
                        <a:t>anoth</a:t>
                      </a:r>
                      <a:r>
                        <a:rPr lang="en-US" sz="1800" spc="-5" dirty="0">
                          <a:latin typeface="Times New Roman"/>
                          <a:ea typeface="Calibri"/>
                          <a:cs typeface="Mangal"/>
                        </a:rPr>
                        <a:t>e</a:t>
                      </a:r>
                      <a:r>
                        <a:rPr lang="en-US" sz="1800" dirty="0">
                          <a:latin typeface="Times New Roman"/>
                          <a:ea typeface="Calibri"/>
                          <a:cs typeface="Mangal"/>
                        </a:rPr>
                        <a:t>r. (=,</a:t>
                      </a:r>
                      <a:r>
                        <a:rPr lang="en-US" sz="1800" spc="-10" dirty="0">
                          <a:latin typeface="Times New Roman"/>
                          <a:ea typeface="Calibri"/>
                          <a:cs typeface="Mangal"/>
                        </a:rPr>
                        <a:t> </a:t>
                      </a:r>
                      <a:r>
                        <a:rPr lang="en-US" sz="1800" dirty="0">
                          <a:latin typeface="Symbol"/>
                          <a:ea typeface="Calibri"/>
                          <a:cs typeface="Symbol"/>
                        </a:rPr>
                        <a:t>≠</a:t>
                      </a:r>
                      <a:r>
                        <a:rPr lang="en-US" sz="1800" dirty="0">
                          <a:latin typeface="Times New Roman"/>
                          <a:ea typeface="Calibri"/>
                          <a:cs typeface="Mangal"/>
                        </a:rPr>
                        <a:t>)</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92075" marR="0" algn="just">
                        <a:lnSpc>
                          <a:spcPct val="115000"/>
                        </a:lnSpc>
                        <a:spcBef>
                          <a:spcPts val="200"/>
                        </a:spcBef>
                        <a:spcAft>
                          <a:spcPts val="0"/>
                        </a:spcAft>
                      </a:pPr>
                      <a:r>
                        <a:rPr lang="en-US" sz="1800" dirty="0">
                          <a:latin typeface="Times New Roman"/>
                          <a:ea typeface="Calibri"/>
                          <a:cs typeface="Mangal"/>
                        </a:rPr>
                        <a:t>zip </a:t>
                      </a:r>
                      <a:r>
                        <a:rPr lang="en-US" sz="1800" spc="-5" dirty="0">
                          <a:latin typeface="Times New Roman"/>
                          <a:ea typeface="Calibri"/>
                          <a:cs typeface="Mangal"/>
                        </a:rPr>
                        <a:t>c</a:t>
                      </a:r>
                      <a:r>
                        <a:rPr lang="en-US" sz="1800" dirty="0">
                          <a:latin typeface="Times New Roman"/>
                          <a:ea typeface="Calibri"/>
                          <a:cs typeface="Mangal"/>
                        </a:rPr>
                        <a:t>odes, e</a:t>
                      </a:r>
                      <a:r>
                        <a:rPr lang="en-US" sz="1800" spc="-10" dirty="0">
                          <a:latin typeface="Times New Roman"/>
                          <a:ea typeface="Calibri"/>
                          <a:cs typeface="Mangal"/>
                        </a:rPr>
                        <a:t>m</a:t>
                      </a:r>
                      <a:r>
                        <a:rPr lang="en-US" sz="1800" dirty="0">
                          <a:latin typeface="Times New Roman"/>
                          <a:ea typeface="Calibri"/>
                          <a:cs typeface="Mangal"/>
                        </a:rPr>
                        <a:t>plo</a:t>
                      </a:r>
                      <a:r>
                        <a:rPr lang="en-US" sz="1800" spc="-10" dirty="0">
                          <a:latin typeface="Times New Roman"/>
                          <a:ea typeface="Calibri"/>
                          <a:cs typeface="Mangal"/>
                        </a:rPr>
                        <a:t>y</a:t>
                      </a:r>
                      <a:r>
                        <a:rPr lang="en-US" sz="1800" dirty="0">
                          <a:latin typeface="Times New Roman"/>
                          <a:ea typeface="Calibri"/>
                          <a:cs typeface="Mangal"/>
                        </a:rPr>
                        <a:t>ee</a:t>
                      </a:r>
                      <a:r>
                        <a:rPr lang="en-US" sz="1800" baseline="0" dirty="0">
                          <a:latin typeface="Calibri"/>
                          <a:ea typeface="Calibri"/>
                          <a:cs typeface="Mangal"/>
                        </a:rPr>
                        <a:t> </a:t>
                      </a:r>
                      <a:r>
                        <a:rPr lang="en-US" sz="1800" dirty="0">
                          <a:latin typeface="Times New Roman"/>
                          <a:ea typeface="Calibri"/>
                          <a:cs typeface="Mangal"/>
                        </a:rPr>
                        <a:t>ID nu</a:t>
                      </a:r>
                      <a:r>
                        <a:rPr lang="en-US" sz="1800" spc="-10" dirty="0">
                          <a:latin typeface="Times New Roman"/>
                          <a:ea typeface="Calibri"/>
                          <a:cs typeface="Mangal"/>
                        </a:rPr>
                        <a:t>m</a:t>
                      </a:r>
                      <a:r>
                        <a:rPr lang="en-US" sz="1800" dirty="0">
                          <a:latin typeface="Times New Roman"/>
                          <a:ea typeface="Calibri"/>
                          <a:cs typeface="Mangal"/>
                        </a:rPr>
                        <a:t>bers, e</a:t>
                      </a:r>
                      <a:r>
                        <a:rPr lang="en-US" sz="1800" spc="-10" dirty="0">
                          <a:latin typeface="Times New Roman"/>
                          <a:ea typeface="Calibri"/>
                          <a:cs typeface="Mangal"/>
                        </a:rPr>
                        <a:t>y</a:t>
                      </a:r>
                      <a:r>
                        <a:rPr lang="en-US" sz="1800" dirty="0">
                          <a:latin typeface="Times New Roman"/>
                          <a:ea typeface="Calibri"/>
                          <a:cs typeface="Mangal"/>
                        </a:rPr>
                        <a:t>e color.</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extLst>
                  <a:ext uri="{0D108BD9-81ED-4DB2-BD59-A6C34878D82A}">
                    <a16:rowId xmlns:a16="http://schemas.microsoft.com/office/drawing/2014/main" val="10001"/>
                  </a:ext>
                </a:extLst>
              </a:tr>
              <a:tr h="916213">
                <a:tc>
                  <a:txBody>
                    <a:bodyPr/>
                    <a:lstStyle/>
                    <a:p>
                      <a:pPr marL="229870" marR="0" algn="just">
                        <a:lnSpc>
                          <a:spcPct val="115000"/>
                        </a:lnSpc>
                        <a:spcBef>
                          <a:spcPts val="200"/>
                        </a:spcBef>
                        <a:spcAft>
                          <a:spcPts val="0"/>
                        </a:spcAft>
                      </a:pPr>
                      <a:r>
                        <a:rPr lang="en-US" sz="1800" spc="-5" dirty="0">
                          <a:latin typeface="Times New Roman"/>
                          <a:ea typeface="Calibri"/>
                          <a:cs typeface="Mangal"/>
                        </a:rPr>
                        <a:t>O</a:t>
                      </a:r>
                      <a:r>
                        <a:rPr lang="en-US" sz="1800" dirty="0">
                          <a:latin typeface="Times New Roman"/>
                          <a:ea typeface="Calibri"/>
                          <a:cs typeface="Mangal"/>
                        </a:rPr>
                        <a:t>r</a:t>
                      </a:r>
                      <a:r>
                        <a:rPr lang="en-US" sz="1800" spc="5" dirty="0">
                          <a:latin typeface="Times New Roman"/>
                          <a:ea typeface="Calibri"/>
                          <a:cs typeface="Mangal"/>
                        </a:rPr>
                        <a:t>d</a:t>
                      </a:r>
                      <a:r>
                        <a:rPr lang="en-US" sz="1800" spc="-5" dirty="0">
                          <a:latin typeface="Times New Roman"/>
                          <a:ea typeface="Calibri"/>
                          <a:cs typeface="Mangal"/>
                        </a:rPr>
                        <a:t>i</a:t>
                      </a:r>
                      <a:r>
                        <a:rPr lang="en-US" sz="1800" spc="5" dirty="0">
                          <a:latin typeface="Times New Roman"/>
                          <a:ea typeface="Calibri"/>
                          <a:cs typeface="Mangal"/>
                        </a:rPr>
                        <a:t>n</a:t>
                      </a:r>
                      <a:r>
                        <a:rPr lang="en-US" sz="1800" spc="-5" dirty="0">
                          <a:latin typeface="Times New Roman"/>
                          <a:ea typeface="Calibri"/>
                          <a:cs typeface="Mangal"/>
                        </a:rPr>
                        <a:t>a</a:t>
                      </a:r>
                      <a:r>
                        <a:rPr lang="en-US" sz="1800" dirty="0">
                          <a:latin typeface="Times New Roman"/>
                          <a:ea typeface="Calibri"/>
                          <a:cs typeface="Mangal"/>
                        </a:rPr>
                        <a:t>l</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92075" marR="90805" algn="just">
                        <a:lnSpc>
                          <a:spcPct val="103000"/>
                        </a:lnSpc>
                        <a:spcBef>
                          <a:spcPts val="200"/>
                        </a:spcBef>
                        <a:spcAft>
                          <a:spcPts val="0"/>
                        </a:spcAft>
                      </a:pPr>
                      <a:r>
                        <a:rPr lang="en-US" sz="1800" dirty="0">
                          <a:latin typeface="Times New Roman"/>
                          <a:ea typeface="Calibri"/>
                          <a:cs typeface="Mangal"/>
                        </a:rPr>
                        <a:t>T</a:t>
                      </a:r>
                      <a:r>
                        <a:rPr lang="en-US" sz="1800" spc="5" dirty="0">
                          <a:latin typeface="Times New Roman"/>
                          <a:ea typeface="Calibri"/>
                          <a:cs typeface="Mangal"/>
                        </a:rPr>
                        <a:t>h</a:t>
                      </a:r>
                      <a:r>
                        <a:rPr lang="en-US" sz="1800" dirty="0">
                          <a:latin typeface="Times New Roman"/>
                          <a:ea typeface="Calibri"/>
                          <a:cs typeface="Mangal"/>
                        </a:rPr>
                        <a:t>e</a:t>
                      </a:r>
                      <a:r>
                        <a:rPr lang="en-US" sz="1800" spc="-5" dirty="0">
                          <a:latin typeface="Times New Roman"/>
                          <a:ea typeface="Calibri"/>
                          <a:cs typeface="Mangal"/>
                        </a:rPr>
                        <a:t> </a:t>
                      </a:r>
                      <a:r>
                        <a:rPr lang="en-US" sz="1800" spc="5" dirty="0">
                          <a:latin typeface="Times New Roman"/>
                          <a:ea typeface="Calibri"/>
                          <a:cs typeface="Mangal"/>
                        </a:rPr>
                        <a:t>v</a:t>
                      </a:r>
                      <a:r>
                        <a:rPr lang="en-US" sz="1800" spc="-5" dirty="0">
                          <a:latin typeface="Times New Roman"/>
                          <a:ea typeface="Calibri"/>
                          <a:cs typeface="Mangal"/>
                        </a:rPr>
                        <a:t>a</a:t>
                      </a:r>
                      <a:r>
                        <a:rPr lang="en-US" sz="1800" dirty="0">
                          <a:latin typeface="Times New Roman"/>
                          <a:ea typeface="Calibri"/>
                          <a:cs typeface="Mangal"/>
                        </a:rPr>
                        <a:t>l</a:t>
                      </a:r>
                      <a:r>
                        <a:rPr lang="en-US" sz="1800" spc="5" dirty="0">
                          <a:latin typeface="Times New Roman"/>
                          <a:ea typeface="Calibri"/>
                          <a:cs typeface="Mangal"/>
                        </a:rPr>
                        <a:t>u</a:t>
                      </a:r>
                      <a:r>
                        <a:rPr lang="en-US" sz="1800" dirty="0">
                          <a:latin typeface="Times New Roman"/>
                          <a:ea typeface="Calibri"/>
                          <a:cs typeface="Mangal"/>
                        </a:rPr>
                        <a:t>es of</a:t>
                      </a:r>
                      <a:r>
                        <a:rPr lang="en-US" sz="1800" spc="-5" dirty="0">
                          <a:latin typeface="Times New Roman"/>
                          <a:ea typeface="Calibri"/>
                          <a:cs typeface="Mangal"/>
                        </a:rPr>
                        <a:t> </a:t>
                      </a:r>
                      <a:r>
                        <a:rPr lang="en-US" sz="1800" dirty="0">
                          <a:latin typeface="Times New Roman"/>
                          <a:ea typeface="Calibri"/>
                          <a:cs typeface="Mangal"/>
                        </a:rPr>
                        <a:t>an</a:t>
                      </a:r>
                      <a:r>
                        <a:rPr lang="en-US" sz="1800" spc="-5" dirty="0">
                          <a:latin typeface="Times New Roman"/>
                          <a:ea typeface="Calibri"/>
                          <a:cs typeface="Mangal"/>
                        </a:rPr>
                        <a:t> </a:t>
                      </a:r>
                      <a:r>
                        <a:rPr lang="en-US" sz="1800" spc="5" dirty="0">
                          <a:latin typeface="Times New Roman"/>
                          <a:ea typeface="Calibri"/>
                          <a:cs typeface="Mangal"/>
                        </a:rPr>
                        <a:t>o</a:t>
                      </a:r>
                      <a:r>
                        <a:rPr lang="en-US" sz="1800" spc="-5" dirty="0">
                          <a:latin typeface="Times New Roman"/>
                          <a:ea typeface="Calibri"/>
                          <a:cs typeface="Mangal"/>
                        </a:rPr>
                        <a:t>r</a:t>
                      </a:r>
                      <a:r>
                        <a:rPr lang="en-US" sz="1800" spc="5" dirty="0">
                          <a:latin typeface="Times New Roman"/>
                          <a:ea typeface="Calibri"/>
                          <a:cs typeface="Mangal"/>
                        </a:rPr>
                        <a:t>d</a:t>
                      </a:r>
                      <a:r>
                        <a:rPr lang="en-US" sz="1800" spc="-5" dirty="0">
                          <a:latin typeface="Times New Roman"/>
                          <a:ea typeface="Calibri"/>
                          <a:cs typeface="Mangal"/>
                        </a:rPr>
                        <a:t>i</a:t>
                      </a:r>
                      <a:r>
                        <a:rPr lang="en-US" sz="1800" spc="5" dirty="0">
                          <a:latin typeface="Times New Roman"/>
                          <a:ea typeface="Calibri"/>
                          <a:cs typeface="Mangal"/>
                        </a:rPr>
                        <a:t>n</a:t>
                      </a:r>
                      <a:r>
                        <a:rPr lang="en-US" sz="1800" dirty="0">
                          <a:latin typeface="Times New Roman"/>
                          <a:ea typeface="Calibri"/>
                          <a:cs typeface="Mangal"/>
                        </a:rPr>
                        <a:t>al a</a:t>
                      </a:r>
                      <a:r>
                        <a:rPr lang="en-US" sz="1800" spc="5" dirty="0">
                          <a:latin typeface="Times New Roman"/>
                          <a:ea typeface="Calibri"/>
                          <a:cs typeface="Mangal"/>
                        </a:rPr>
                        <a:t>t</a:t>
                      </a:r>
                      <a:r>
                        <a:rPr lang="en-US" sz="1800" dirty="0">
                          <a:latin typeface="Times New Roman"/>
                          <a:ea typeface="Calibri"/>
                          <a:cs typeface="Mangal"/>
                        </a:rPr>
                        <a:t>tr</a:t>
                      </a:r>
                      <a:r>
                        <a:rPr lang="en-US" sz="1800" spc="5" dirty="0">
                          <a:latin typeface="Times New Roman"/>
                          <a:ea typeface="Calibri"/>
                          <a:cs typeface="Mangal"/>
                        </a:rPr>
                        <a:t>i</a:t>
                      </a:r>
                      <a:r>
                        <a:rPr lang="en-US" sz="1800" dirty="0">
                          <a:latin typeface="Times New Roman"/>
                          <a:ea typeface="Calibri"/>
                          <a:cs typeface="Mangal"/>
                        </a:rPr>
                        <a:t>bu</a:t>
                      </a:r>
                      <a:r>
                        <a:rPr lang="en-US" sz="1800" spc="5" dirty="0">
                          <a:latin typeface="Times New Roman"/>
                          <a:ea typeface="Calibri"/>
                          <a:cs typeface="Mangal"/>
                        </a:rPr>
                        <a:t>t</a:t>
                      </a:r>
                      <a:r>
                        <a:rPr lang="en-US" sz="1800" dirty="0">
                          <a:latin typeface="Times New Roman"/>
                          <a:ea typeface="Calibri"/>
                          <a:cs typeface="Mangal"/>
                        </a:rPr>
                        <a:t>e </a:t>
                      </a:r>
                      <a:r>
                        <a:rPr lang="en-US" sz="1800" spc="5" dirty="0">
                          <a:latin typeface="Times New Roman"/>
                          <a:ea typeface="Calibri"/>
                          <a:cs typeface="Mangal"/>
                        </a:rPr>
                        <a:t>p</a:t>
                      </a:r>
                      <a:r>
                        <a:rPr lang="en-US" sz="1800" spc="-5" dirty="0">
                          <a:latin typeface="Times New Roman"/>
                          <a:ea typeface="Calibri"/>
                          <a:cs typeface="Mangal"/>
                        </a:rPr>
                        <a:t>r</a:t>
                      </a:r>
                      <a:r>
                        <a:rPr lang="en-US" sz="1800" spc="5" dirty="0">
                          <a:latin typeface="Times New Roman"/>
                          <a:ea typeface="Calibri"/>
                          <a:cs typeface="Mangal"/>
                        </a:rPr>
                        <a:t>o</a:t>
                      </a:r>
                      <a:r>
                        <a:rPr lang="en-US" sz="1800" dirty="0">
                          <a:latin typeface="Times New Roman"/>
                          <a:ea typeface="Calibri"/>
                          <a:cs typeface="Mangal"/>
                        </a:rPr>
                        <a:t>vi</a:t>
                      </a:r>
                      <a:r>
                        <a:rPr lang="en-US" sz="1800" spc="5" dirty="0">
                          <a:latin typeface="Times New Roman"/>
                          <a:ea typeface="Calibri"/>
                          <a:cs typeface="Mangal"/>
                        </a:rPr>
                        <a:t>d</a:t>
                      </a:r>
                      <a:r>
                        <a:rPr lang="en-US" sz="1800" dirty="0">
                          <a:latin typeface="Times New Roman"/>
                          <a:ea typeface="Calibri"/>
                          <a:cs typeface="Mangal"/>
                        </a:rPr>
                        <a:t>e</a:t>
                      </a:r>
                      <a:r>
                        <a:rPr lang="en-US" sz="1800" spc="-5" dirty="0">
                          <a:latin typeface="Times New Roman"/>
                          <a:ea typeface="Calibri"/>
                          <a:cs typeface="Mangal"/>
                        </a:rPr>
                        <a:t> </a:t>
                      </a:r>
                      <a:r>
                        <a:rPr lang="en-US" sz="1800" dirty="0">
                          <a:latin typeface="Times New Roman"/>
                          <a:ea typeface="Calibri"/>
                          <a:cs typeface="Mangal"/>
                        </a:rPr>
                        <a:t>eno</a:t>
                      </a:r>
                      <a:r>
                        <a:rPr lang="en-US" sz="1800" spc="5" dirty="0">
                          <a:latin typeface="Times New Roman"/>
                          <a:ea typeface="Calibri"/>
                          <a:cs typeface="Mangal"/>
                        </a:rPr>
                        <a:t>u</a:t>
                      </a:r>
                      <a:r>
                        <a:rPr lang="en-US" sz="1800" dirty="0">
                          <a:latin typeface="Times New Roman"/>
                          <a:ea typeface="Calibri"/>
                          <a:cs typeface="Mangal"/>
                        </a:rPr>
                        <a:t>gh informa</a:t>
                      </a:r>
                      <a:r>
                        <a:rPr lang="en-US" sz="1800" spc="5" dirty="0">
                          <a:latin typeface="Times New Roman"/>
                          <a:ea typeface="Calibri"/>
                          <a:cs typeface="Mangal"/>
                        </a:rPr>
                        <a:t>ti</a:t>
                      </a:r>
                      <a:r>
                        <a:rPr lang="en-US" sz="1800" spc="-5" dirty="0">
                          <a:latin typeface="Times New Roman"/>
                          <a:ea typeface="Calibri"/>
                          <a:cs typeface="Mangal"/>
                        </a:rPr>
                        <a:t>o</a:t>
                      </a:r>
                      <a:r>
                        <a:rPr lang="en-US" sz="1800" dirty="0">
                          <a:latin typeface="Times New Roman"/>
                          <a:ea typeface="Calibri"/>
                          <a:cs typeface="Mangal"/>
                        </a:rPr>
                        <a:t>n</a:t>
                      </a:r>
                      <a:r>
                        <a:rPr lang="en-US" sz="1800" spc="-5" dirty="0">
                          <a:latin typeface="Times New Roman"/>
                          <a:ea typeface="Calibri"/>
                          <a:cs typeface="Mangal"/>
                        </a:rPr>
                        <a:t> </a:t>
                      </a:r>
                      <a:r>
                        <a:rPr lang="en-US" sz="1800" spc="5" dirty="0">
                          <a:latin typeface="Times New Roman"/>
                          <a:ea typeface="Calibri"/>
                          <a:cs typeface="Mangal"/>
                        </a:rPr>
                        <a:t>t</a:t>
                      </a:r>
                      <a:r>
                        <a:rPr lang="en-US" sz="1800" dirty="0">
                          <a:latin typeface="Times New Roman"/>
                          <a:ea typeface="Calibri"/>
                          <a:cs typeface="Mangal"/>
                        </a:rPr>
                        <a:t>o</a:t>
                      </a:r>
                      <a:r>
                        <a:rPr lang="en-US" sz="1800" spc="-5" dirty="0">
                          <a:latin typeface="Times New Roman"/>
                          <a:ea typeface="Calibri"/>
                          <a:cs typeface="Mangal"/>
                        </a:rPr>
                        <a:t> </a:t>
                      </a:r>
                      <a:r>
                        <a:rPr lang="en-US" sz="1800" spc="5" dirty="0">
                          <a:latin typeface="Times New Roman"/>
                          <a:ea typeface="Calibri"/>
                          <a:cs typeface="Mangal"/>
                        </a:rPr>
                        <a:t>o</a:t>
                      </a:r>
                      <a:r>
                        <a:rPr lang="en-US" sz="1800" spc="-5" dirty="0">
                          <a:latin typeface="Times New Roman"/>
                          <a:ea typeface="Calibri"/>
                          <a:cs typeface="Mangal"/>
                        </a:rPr>
                        <a:t>r</a:t>
                      </a:r>
                      <a:r>
                        <a:rPr lang="en-US" sz="1800" spc="5" dirty="0">
                          <a:latin typeface="Times New Roman"/>
                          <a:ea typeface="Calibri"/>
                          <a:cs typeface="Mangal"/>
                        </a:rPr>
                        <a:t>d</a:t>
                      </a:r>
                      <a:r>
                        <a:rPr lang="en-US" sz="1800" dirty="0">
                          <a:latin typeface="Times New Roman"/>
                          <a:ea typeface="Calibri"/>
                          <a:cs typeface="Mangal"/>
                        </a:rPr>
                        <a:t>er </a:t>
                      </a:r>
                      <a:r>
                        <a:rPr lang="en-US" sz="1800" spc="5" dirty="0">
                          <a:latin typeface="Times New Roman"/>
                          <a:ea typeface="Calibri"/>
                          <a:cs typeface="Mangal"/>
                        </a:rPr>
                        <a:t>ob</a:t>
                      </a:r>
                      <a:r>
                        <a:rPr lang="en-US" sz="1800" spc="-5" dirty="0">
                          <a:latin typeface="Times New Roman"/>
                          <a:ea typeface="Calibri"/>
                          <a:cs typeface="Mangal"/>
                        </a:rPr>
                        <a:t>j</a:t>
                      </a:r>
                      <a:r>
                        <a:rPr lang="en-US" sz="1800" dirty="0">
                          <a:latin typeface="Times New Roman"/>
                          <a:ea typeface="Calibri"/>
                          <a:cs typeface="Mangal"/>
                        </a:rPr>
                        <a:t>e</a:t>
                      </a:r>
                      <a:r>
                        <a:rPr lang="en-US" sz="1800" spc="-5" dirty="0">
                          <a:latin typeface="Times New Roman"/>
                          <a:ea typeface="Calibri"/>
                          <a:cs typeface="Mangal"/>
                        </a:rPr>
                        <a:t>c</a:t>
                      </a:r>
                      <a:r>
                        <a:rPr lang="en-US" sz="1800" spc="5" dirty="0">
                          <a:latin typeface="Times New Roman"/>
                          <a:ea typeface="Calibri"/>
                          <a:cs typeface="Mangal"/>
                        </a:rPr>
                        <a:t>ts</a:t>
                      </a:r>
                      <a:r>
                        <a:rPr lang="en-US" sz="1800" dirty="0">
                          <a:latin typeface="Times New Roman"/>
                          <a:ea typeface="Calibri"/>
                          <a:cs typeface="Mangal"/>
                        </a:rPr>
                        <a:t>. (&lt;, </a:t>
                      </a:r>
                      <a:r>
                        <a:rPr lang="en-US" sz="1800" spc="-5" dirty="0">
                          <a:latin typeface="Times New Roman"/>
                          <a:ea typeface="Calibri"/>
                          <a:cs typeface="Mangal"/>
                        </a:rPr>
                        <a:t>&gt;</a:t>
                      </a:r>
                      <a:r>
                        <a:rPr lang="en-US" sz="1800" dirty="0">
                          <a:latin typeface="Times New Roman"/>
                          <a:ea typeface="Calibri"/>
                          <a:cs typeface="Mangal"/>
                        </a:rPr>
                        <a:t>)</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92075" marR="0" algn="just">
                        <a:lnSpc>
                          <a:spcPct val="115000"/>
                        </a:lnSpc>
                        <a:spcBef>
                          <a:spcPts val="200"/>
                        </a:spcBef>
                        <a:spcAft>
                          <a:spcPts val="0"/>
                        </a:spcAft>
                      </a:pPr>
                      <a:r>
                        <a:rPr lang="en-US" sz="1800" dirty="0">
                          <a:latin typeface="Times New Roman"/>
                          <a:ea typeface="Calibri"/>
                          <a:cs typeface="Mangal"/>
                        </a:rPr>
                        <a:t>ha</a:t>
                      </a:r>
                      <a:r>
                        <a:rPr lang="en-US" sz="1800" spc="-5" dirty="0">
                          <a:latin typeface="Times New Roman"/>
                          <a:ea typeface="Calibri"/>
                          <a:cs typeface="Mangal"/>
                        </a:rPr>
                        <a:t>r</a:t>
                      </a:r>
                      <a:r>
                        <a:rPr lang="en-US" sz="1800" dirty="0">
                          <a:latin typeface="Times New Roman"/>
                          <a:ea typeface="Calibri"/>
                          <a:cs typeface="Mangal"/>
                        </a:rPr>
                        <a:t>dne</a:t>
                      </a:r>
                      <a:r>
                        <a:rPr lang="en-US" sz="1800" spc="-5" dirty="0">
                          <a:latin typeface="Times New Roman"/>
                          <a:ea typeface="Calibri"/>
                          <a:cs typeface="Mangal"/>
                        </a:rPr>
                        <a:t>s</a:t>
                      </a:r>
                      <a:r>
                        <a:rPr lang="en-US" sz="1800" dirty="0">
                          <a:latin typeface="Times New Roman"/>
                          <a:ea typeface="Calibri"/>
                          <a:cs typeface="Mangal"/>
                        </a:rPr>
                        <a:t>s </a:t>
                      </a:r>
                      <a:r>
                        <a:rPr lang="en-US" sz="1800" spc="-5" dirty="0">
                          <a:latin typeface="Times New Roman"/>
                          <a:ea typeface="Calibri"/>
                          <a:cs typeface="Mangal"/>
                        </a:rPr>
                        <a:t>o</a:t>
                      </a:r>
                      <a:r>
                        <a:rPr lang="en-US" sz="1800" dirty="0">
                          <a:latin typeface="Times New Roman"/>
                          <a:ea typeface="Calibri"/>
                          <a:cs typeface="Mangal"/>
                        </a:rPr>
                        <a:t>f </a:t>
                      </a:r>
                      <a:r>
                        <a:rPr lang="en-US" sz="1800" spc="-10" dirty="0">
                          <a:latin typeface="Times New Roman"/>
                          <a:ea typeface="Calibri"/>
                          <a:cs typeface="Mangal"/>
                        </a:rPr>
                        <a:t>m</a:t>
                      </a:r>
                      <a:r>
                        <a:rPr lang="en-US" sz="1800" spc="5" dirty="0">
                          <a:latin typeface="Times New Roman"/>
                          <a:ea typeface="Calibri"/>
                          <a:cs typeface="Mangal"/>
                        </a:rPr>
                        <a:t>i</a:t>
                      </a:r>
                      <a:r>
                        <a:rPr lang="en-US" sz="1800" dirty="0">
                          <a:latin typeface="Times New Roman"/>
                          <a:ea typeface="Calibri"/>
                          <a:cs typeface="Mangal"/>
                        </a:rPr>
                        <a:t>nerals,</a:t>
                      </a:r>
                      <a:endParaRPr lang="en-US" sz="1800" dirty="0">
                        <a:latin typeface="Calibri"/>
                        <a:ea typeface="Calibri"/>
                        <a:cs typeface="Mangal"/>
                      </a:endParaRPr>
                    </a:p>
                    <a:p>
                      <a:pPr marL="92075" marR="107315" algn="just">
                        <a:lnSpc>
                          <a:spcPct val="104000"/>
                        </a:lnSpc>
                        <a:spcBef>
                          <a:spcPts val="30"/>
                        </a:spcBef>
                        <a:spcAft>
                          <a:spcPts val="0"/>
                        </a:spcAft>
                      </a:pPr>
                      <a:r>
                        <a:rPr lang="en-US" sz="1800" dirty="0">
                          <a:latin typeface="Times New Roman"/>
                          <a:ea typeface="Calibri"/>
                          <a:cs typeface="Mangal"/>
                        </a:rPr>
                        <a:t>{</a:t>
                      </a:r>
                      <a:r>
                        <a:rPr lang="en-US" sz="1800" i="1" dirty="0">
                          <a:latin typeface="Times New Roman"/>
                          <a:ea typeface="Calibri"/>
                          <a:cs typeface="Mangal"/>
                        </a:rPr>
                        <a:t>g</a:t>
                      </a:r>
                      <a:r>
                        <a:rPr lang="en-US" sz="1800" i="1" spc="-5" dirty="0">
                          <a:latin typeface="Times New Roman"/>
                          <a:ea typeface="Calibri"/>
                          <a:cs typeface="Mangal"/>
                        </a:rPr>
                        <a:t>o</a:t>
                      </a:r>
                      <a:r>
                        <a:rPr lang="en-US" sz="1800" i="1" dirty="0">
                          <a:latin typeface="Times New Roman"/>
                          <a:ea typeface="Calibri"/>
                          <a:cs typeface="Mangal"/>
                        </a:rPr>
                        <a:t>od,</a:t>
                      </a:r>
                      <a:r>
                        <a:rPr lang="en-US" sz="1800" i="1" spc="-10" dirty="0">
                          <a:latin typeface="Times New Roman"/>
                          <a:ea typeface="Calibri"/>
                          <a:cs typeface="Mangal"/>
                        </a:rPr>
                        <a:t> </a:t>
                      </a:r>
                      <a:r>
                        <a:rPr lang="en-US" sz="1800" i="1" dirty="0">
                          <a:latin typeface="Times New Roman"/>
                          <a:ea typeface="Calibri"/>
                          <a:cs typeface="Mangal"/>
                        </a:rPr>
                        <a:t>be</a:t>
                      </a:r>
                      <a:r>
                        <a:rPr lang="en-US" sz="1800" i="1" spc="-5" dirty="0">
                          <a:latin typeface="Times New Roman"/>
                          <a:ea typeface="Calibri"/>
                          <a:cs typeface="Mangal"/>
                        </a:rPr>
                        <a:t>t</a:t>
                      </a:r>
                      <a:r>
                        <a:rPr lang="en-US" sz="1800" i="1" spc="5" dirty="0">
                          <a:latin typeface="Times New Roman"/>
                          <a:ea typeface="Calibri"/>
                          <a:cs typeface="Mangal"/>
                        </a:rPr>
                        <a:t>t</a:t>
                      </a:r>
                      <a:r>
                        <a:rPr lang="en-US" sz="1800" i="1" dirty="0">
                          <a:latin typeface="Times New Roman"/>
                          <a:ea typeface="Calibri"/>
                          <a:cs typeface="Mangal"/>
                        </a:rPr>
                        <a:t>er,</a:t>
                      </a:r>
                      <a:r>
                        <a:rPr lang="en-US" sz="1800" i="1" spc="-10" dirty="0">
                          <a:latin typeface="Times New Roman"/>
                          <a:ea typeface="Calibri"/>
                          <a:cs typeface="Mangal"/>
                        </a:rPr>
                        <a:t> </a:t>
                      </a:r>
                      <a:r>
                        <a:rPr lang="en-US" sz="1800" i="1" dirty="0">
                          <a:latin typeface="Times New Roman"/>
                          <a:ea typeface="Calibri"/>
                          <a:cs typeface="Mangal"/>
                        </a:rPr>
                        <a:t>best</a:t>
                      </a:r>
                      <a:r>
                        <a:rPr lang="en-US" sz="1800" dirty="0">
                          <a:latin typeface="Times New Roman"/>
                          <a:ea typeface="Calibri"/>
                          <a:cs typeface="Mangal"/>
                        </a:rPr>
                        <a:t>}, gr</a:t>
                      </a:r>
                      <a:r>
                        <a:rPr lang="en-US" sz="1800" spc="-5" dirty="0">
                          <a:latin typeface="Times New Roman"/>
                          <a:ea typeface="Calibri"/>
                          <a:cs typeface="Mangal"/>
                        </a:rPr>
                        <a:t>a</a:t>
                      </a:r>
                      <a:r>
                        <a:rPr lang="en-US" sz="1800" spc="5" dirty="0">
                          <a:latin typeface="Times New Roman"/>
                          <a:ea typeface="Calibri"/>
                          <a:cs typeface="Mangal"/>
                        </a:rPr>
                        <a:t>d</a:t>
                      </a:r>
                      <a:r>
                        <a:rPr lang="en-US" sz="1800" dirty="0">
                          <a:latin typeface="Times New Roman"/>
                          <a:ea typeface="Calibri"/>
                          <a:cs typeface="Mangal"/>
                        </a:rPr>
                        <a:t>es, street</a:t>
                      </a:r>
                      <a:r>
                        <a:rPr lang="en-US" sz="1800" spc="-5" dirty="0">
                          <a:latin typeface="Times New Roman"/>
                          <a:ea typeface="Calibri"/>
                          <a:cs typeface="Mangal"/>
                        </a:rPr>
                        <a:t> </a:t>
                      </a:r>
                      <a:r>
                        <a:rPr lang="en-US" sz="1800" dirty="0">
                          <a:latin typeface="Times New Roman"/>
                          <a:ea typeface="Calibri"/>
                          <a:cs typeface="Mangal"/>
                        </a:rPr>
                        <a:t>nu</a:t>
                      </a:r>
                      <a:r>
                        <a:rPr lang="en-US" sz="1800" spc="-10" dirty="0">
                          <a:latin typeface="Times New Roman"/>
                          <a:ea typeface="Calibri"/>
                          <a:cs typeface="Mangal"/>
                        </a:rPr>
                        <a:t>m</a:t>
                      </a:r>
                      <a:r>
                        <a:rPr lang="en-US" sz="1800" spc="5" dirty="0">
                          <a:latin typeface="Times New Roman"/>
                          <a:ea typeface="Calibri"/>
                          <a:cs typeface="Mangal"/>
                        </a:rPr>
                        <a:t>b</a:t>
                      </a:r>
                      <a:r>
                        <a:rPr lang="en-US" sz="1800" dirty="0">
                          <a:latin typeface="Times New Roman"/>
                          <a:ea typeface="Calibri"/>
                          <a:cs typeface="Mangal"/>
                        </a:rPr>
                        <a:t>ers</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extLst>
                  <a:ext uri="{0D108BD9-81ED-4DB2-BD59-A6C34878D82A}">
                    <a16:rowId xmlns:a16="http://schemas.microsoft.com/office/drawing/2014/main" val="10002"/>
                  </a:ext>
                </a:extLst>
              </a:tr>
              <a:tr h="1167852">
                <a:tc>
                  <a:txBody>
                    <a:bodyPr/>
                    <a:lstStyle/>
                    <a:p>
                      <a:pPr marL="227965" marR="0" algn="just">
                        <a:lnSpc>
                          <a:spcPct val="115000"/>
                        </a:lnSpc>
                        <a:spcBef>
                          <a:spcPts val="195"/>
                        </a:spcBef>
                        <a:spcAft>
                          <a:spcPts val="0"/>
                        </a:spcAft>
                      </a:pPr>
                      <a:r>
                        <a:rPr lang="en-US" sz="1800" dirty="0">
                          <a:latin typeface="Times New Roman"/>
                          <a:ea typeface="Calibri"/>
                          <a:cs typeface="Mangal"/>
                        </a:rPr>
                        <a:t>Inte</a:t>
                      </a:r>
                      <a:r>
                        <a:rPr lang="en-US" sz="1800" spc="-5" dirty="0">
                          <a:latin typeface="Times New Roman"/>
                          <a:ea typeface="Calibri"/>
                          <a:cs typeface="Mangal"/>
                        </a:rPr>
                        <a:t>r</a:t>
                      </a:r>
                      <a:r>
                        <a:rPr lang="en-US" sz="1800" spc="5" dirty="0">
                          <a:latin typeface="Times New Roman"/>
                          <a:ea typeface="Calibri"/>
                          <a:cs typeface="Mangal"/>
                        </a:rPr>
                        <a:t>v</a:t>
                      </a:r>
                      <a:r>
                        <a:rPr lang="en-US" sz="1800" spc="-5" dirty="0">
                          <a:latin typeface="Times New Roman"/>
                          <a:ea typeface="Calibri"/>
                          <a:cs typeface="Mangal"/>
                        </a:rPr>
                        <a:t>a</a:t>
                      </a:r>
                      <a:r>
                        <a:rPr lang="en-US" sz="1800" dirty="0">
                          <a:latin typeface="Times New Roman"/>
                          <a:ea typeface="Calibri"/>
                          <a:cs typeface="Mangal"/>
                        </a:rPr>
                        <a:t>l</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92075" marR="293370" algn="just">
                        <a:lnSpc>
                          <a:spcPct val="103000"/>
                        </a:lnSpc>
                        <a:spcBef>
                          <a:spcPts val="195"/>
                        </a:spcBef>
                        <a:spcAft>
                          <a:spcPts val="0"/>
                        </a:spcAft>
                      </a:pPr>
                      <a:r>
                        <a:rPr lang="en-US" sz="1800" dirty="0">
                          <a:latin typeface="Times New Roman"/>
                          <a:ea typeface="Calibri"/>
                          <a:cs typeface="Mangal"/>
                        </a:rPr>
                        <a:t>For</a:t>
                      </a:r>
                      <a:r>
                        <a:rPr lang="en-US" sz="1800" spc="-5" dirty="0">
                          <a:latin typeface="Times New Roman"/>
                          <a:ea typeface="Calibri"/>
                          <a:cs typeface="Mangal"/>
                        </a:rPr>
                        <a:t> </a:t>
                      </a:r>
                      <a:r>
                        <a:rPr lang="en-US" sz="1800" dirty="0">
                          <a:latin typeface="Times New Roman"/>
                          <a:ea typeface="Calibri"/>
                          <a:cs typeface="Mangal"/>
                        </a:rPr>
                        <a:t>i</a:t>
                      </a:r>
                      <a:r>
                        <a:rPr lang="en-US" sz="1800" spc="5" dirty="0">
                          <a:latin typeface="Times New Roman"/>
                          <a:ea typeface="Calibri"/>
                          <a:cs typeface="Mangal"/>
                        </a:rPr>
                        <a:t>nt</a:t>
                      </a:r>
                      <a:r>
                        <a:rPr lang="en-US" sz="1800" spc="-5" dirty="0">
                          <a:latin typeface="Times New Roman"/>
                          <a:ea typeface="Calibri"/>
                          <a:cs typeface="Mangal"/>
                        </a:rPr>
                        <a:t>e</a:t>
                      </a:r>
                      <a:r>
                        <a:rPr lang="en-US" sz="1800" dirty="0">
                          <a:latin typeface="Times New Roman"/>
                          <a:ea typeface="Calibri"/>
                          <a:cs typeface="Mangal"/>
                        </a:rPr>
                        <a:t>r</a:t>
                      </a:r>
                      <a:r>
                        <a:rPr lang="en-US" sz="1800" spc="5" dirty="0">
                          <a:latin typeface="Times New Roman"/>
                          <a:ea typeface="Calibri"/>
                          <a:cs typeface="Mangal"/>
                        </a:rPr>
                        <a:t>v</a:t>
                      </a:r>
                      <a:r>
                        <a:rPr lang="en-US" sz="1800" dirty="0">
                          <a:latin typeface="Times New Roman"/>
                          <a:ea typeface="Calibri"/>
                          <a:cs typeface="Mangal"/>
                        </a:rPr>
                        <a:t>al a</a:t>
                      </a:r>
                      <a:r>
                        <a:rPr lang="en-US" sz="1800" spc="5" dirty="0">
                          <a:latin typeface="Times New Roman"/>
                          <a:ea typeface="Calibri"/>
                          <a:cs typeface="Mangal"/>
                        </a:rPr>
                        <a:t>t</a:t>
                      </a:r>
                      <a:r>
                        <a:rPr lang="en-US" sz="1800" dirty="0">
                          <a:latin typeface="Times New Roman"/>
                          <a:ea typeface="Calibri"/>
                          <a:cs typeface="Mangal"/>
                        </a:rPr>
                        <a:t>tribu</a:t>
                      </a:r>
                      <a:r>
                        <a:rPr lang="en-US" sz="1800" spc="5" dirty="0">
                          <a:latin typeface="Times New Roman"/>
                          <a:ea typeface="Calibri"/>
                          <a:cs typeface="Mangal"/>
                        </a:rPr>
                        <a:t>t</a:t>
                      </a:r>
                      <a:r>
                        <a:rPr lang="en-US" sz="1800" dirty="0">
                          <a:latin typeface="Times New Roman"/>
                          <a:ea typeface="Calibri"/>
                          <a:cs typeface="Mangal"/>
                        </a:rPr>
                        <a:t>es,</a:t>
                      </a:r>
                      <a:r>
                        <a:rPr lang="en-US" sz="1800" spc="-5" dirty="0">
                          <a:latin typeface="Times New Roman"/>
                          <a:ea typeface="Calibri"/>
                          <a:cs typeface="Mangal"/>
                        </a:rPr>
                        <a:t> </a:t>
                      </a:r>
                      <a:r>
                        <a:rPr lang="en-US" sz="1800" spc="5" dirty="0">
                          <a:latin typeface="Times New Roman"/>
                          <a:ea typeface="Calibri"/>
                          <a:cs typeface="Mangal"/>
                        </a:rPr>
                        <a:t>th</a:t>
                      </a:r>
                      <a:r>
                        <a:rPr lang="en-US" sz="1800" dirty="0">
                          <a:latin typeface="Times New Roman"/>
                          <a:ea typeface="Calibri"/>
                          <a:cs typeface="Mangal"/>
                        </a:rPr>
                        <a:t>e diff</a:t>
                      </a:r>
                      <a:r>
                        <a:rPr lang="en-US" sz="1800" spc="-5" dirty="0">
                          <a:latin typeface="Times New Roman"/>
                          <a:ea typeface="Calibri"/>
                          <a:cs typeface="Mangal"/>
                        </a:rPr>
                        <a:t>e</a:t>
                      </a:r>
                      <a:r>
                        <a:rPr lang="en-US" sz="1800" dirty="0">
                          <a:latin typeface="Times New Roman"/>
                          <a:ea typeface="Calibri"/>
                          <a:cs typeface="Mangal"/>
                        </a:rPr>
                        <a:t>rences</a:t>
                      </a:r>
                      <a:r>
                        <a:rPr lang="en-US" sz="1800" spc="-5" dirty="0">
                          <a:latin typeface="Times New Roman"/>
                          <a:ea typeface="Calibri"/>
                          <a:cs typeface="Mangal"/>
                        </a:rPr>
                        <a:t> </a:t>
                      </a:r>
                      <a:r>
                        <a:rPr lang="en-US" sz="1800" dirty="0">
                          <a:latin typeface="Times New Roman"/>
                          <a:ea typeface="Calibri"/>
                          <a:cs typeface="Mangal"/>
                        </a:rPr>
                        <a:t>betwe</a:t>
                      </a:r>
                      <a:r>
                        <a:rPr lang="en-US" sz="1800" spc="-5" dirty="0">
                          <a:latin typeface="Times New Roman"/>
                          <a:ea typeface="Calibri"/>
                          <a:cs typeface="Mangal"/>
                        </a:rPr>
                        <a:t>e</a:t>
                      </a:r>
                      <a:r>
                        <a:rPr lang="en-US" sz="1800" dirty="0">
                          <a:latin typeface="Times New Roman"/>
                          <a:ea typeface="Calibri"/>
                          <a:cs typeface="Mangal"/>
                        </a:rPr>
                        <a:t>n values are mea</a:t>
                      </a:r>
                      <a:r>
                        <a:rPr lang="en-US" sz="1800" spc="5" dirty="0">
                          <a:latin typeface="Times New Roman"/>
                          <a:ea typeface="Calibri"/>
                          <a:cs typeface="Mangal"/>
                        </a:rPr>
                        <a:t>ni</a:t>
                      </a:r>
                      <a:r>
                        <a:rPr lang="en-US" sz="1800" spc="-5" dirty="0">
                          <a:latin typeface="Times New Roman"/>
                          <a:ea typeface="Calibri"/>
                          <a:cs typeface="Mangal"/>
                        </a:rPr>
                        <a:t>n</a:t>
                      </a:r>
                      <a:r>
                        <a:rPr lang="en-US" sz="1800" spc="5" dirty="0">
                          <a:latin typeface="Times New Roman"/>
                          <a:ea typeface="Calibri"/>
                          <a:cs typeface="Mangal"/>
                        </a:rPr>
                        <a:t>g</a:t>
                      </a:r>
                      <a:r>
                        <a:rPr lang="en-US" sz="1800" spc="-5" dirty="0">
                          <a:latin typeface="Times New Roman"/>
                          <a:ea typeface="Calibri"/>
                          <a:cs typeface="Mangal"/>
                        </a:rPr>
                        <a:t>f</a:t>
                      </a:r>
                      <a:r>
                        <a:rPr lang="en-US" sz="1800" dirty="0">
                          <a:latin typeface="Times New Roman"/>
                          <a:ea typeface="Calibri"/>
                          <a:cs typeface="Mangal"/>
                        </a:rPr>
                        <a:t>u</a:t>
                      </a:r>
                      <a:r>
                        <a:rPr lang="en-US" sz="1800" spc="5" dirty="0">
                          <a:latin typeface="Times New Roman"/>
                          <a:ea typeface="Calibri"/>
                          <a:cs typeface="Mangal"/>
                        </a:rPr>
                        <a:t>l</a:t>
                      </a:r>
                      <a:r>
                        <a:rPr lang="en-US" sz="1800" dirty="0">
                          <a:latin typeface="Times New Roman"/>
                          <a:ea typeface="Calibri"/>
                          <a:cs typeface="Mangal"/>
                        </a:rPr>
                        <a:t>,</a:t>
                      </a:r>
                      <a:r>
                        <a:rPr lang="en-US" sz="1800" spc="-5" dirty="0">
                          <a:latin typeface="Times New Roman"/>
                          <a:ea typeface="Calibri"/>
                          <a:cs typeface="Mangal"/>
                        </a:rPr>
                        <a:t> </a:t>
                      </a:r>
                      <a:r>
                        <a:rPr lang="en-US" sz="1800" spc="5" dirty="0">
                          <a:latin typeface="Times New Roman"/>
                          <a:ea typeface="Calibri"/>
                          <a:cs typeface="Mangal"/>
                        </a:rPr>
                        <a:t>i</a:t>
                      </a:r>
                      <a:r>
                        <a:rPr lang="en-US" sz="1800" dirty="0">
                          <a:latin typeface="Times New Roman"/>
                          <a:ea typeface="Calibri"/>
                          <a:cs typeface="Mangal"/>
                        </a:rPr>
                        <a:t>.e., a </a:t>
                      </a:r>
                      <a:r>
                        <a:rPr lang="en-US" sz="1800" spc="5" dirty="0">
                          <a:latin typeface="Times New Roman"/>
                          <a:ea typeface="Calibri"/>
                          <a:cs typeface="Mangal"/>
                        </a:rPr>
                        <a:t>u</a:t>
                      </a:r>
                      <a:r>
                        <a:rPr lang="en-US" sz="1800" dirty="0">
                          <a:latin typeface="Times New Roman"/>
                          <a:ea typeface="Calibri"/>
                          <a:cs typeface="Mangal"/>
                        </a:rPr>
                        <a:t>nit of </a:t>
                      </a:r>
                      <a:r>
                        <a:rPr lang="en-US" sz="1800" spc="-5" dirty="0">
                          <a:latin typeface="Times New Roman"/>
                          <a:ea typeface="Calibri"/>
                          <a:cs typeface="Mangal"/>
                        </a:rPr>
                        <a:t>m</a:t>
                      </a:r>
                      <a:r>
                        <a:rPr lang="en-US" sz="1800" dirty="0">
                          <a:latin typeface="Times New Roman"/>
                          <a:ea typeface="Calibri"/>
                          <a:cs typeface="Mangal"/>
                        </a:rPr>
                        <a:t>easure</a:t>
                      </a:r>
                      <a:r>
                        <a:rPr lang="en-US" sz="1800" spc="-10" dirty="0">
                          <a:latin typeface="Times New Roman"/>
                          <a:ea typeface="Calibri"/>
                          <a:cs typeface="Mangal"/>
                        </a:rPr>
                        <a:t>m</a:t>
                      </a:r>
                      <a:r>
                        <a:rPr lang="en-US" sz="1800" dirty="0">
                          <a:latin typeface="Times New Roman"/>
                          <a:ea typeface="Calibri"/>
                          <a:cs typeface="Mangal"/>
                        </a:rPr>
                        <a:t>ent exi</a:t>
                      </a:r>
                      <a:r>
                        <a:rPr lang="en-US" sz="1800" spc="-5" dirty="0">
                          <a:latin typeface="Times New Roman"/>
                          <a:ea typeface="Calibri"/>
                          <a:cs typeface="Mangal"/>
                        </a:rPr>
                        <a:t>s</a:t>
                      </a:r>
                      <a:r>
                        <a:rPr lang="en-US" sz="1800" dirty="0">
                          <a:latin typeface="Times New Roman"/>
                          <a:ea typeface="Calibri"/>
                          <a:cs typeface="Mangal"/>
                        </a:rPr>
                        <a:t>ts.</a:t>
                      </a:r>
                      <a:endParaRPr lang="en-US" sz="1800" dirty="0">
                        <a:latin typeface="Calibri"/>
                        <a:ea typeface="Calibri"/>
                        <a:cs typeface="Mangal"/>
                      </a:endParaRPr>
                    </a:p>
                    <a:p>
                      <a:pPr marL="92075" marR="0" algn="just">
                        <a:lnSpc>
                          <a:spcPct val="115000"/>
                        </a:lnSpc>
                        <a:spcBef>
                          <a:spcPts val="0"/>
                        </a:spcBef>
                        <a:spcAft>
                          <a:spcPts val="0"/>
                        </a:spcAft>
                      </a:pPr>
                      <a:r>
                        <a:rPr lang="en-US" sz="1800" dirty="0">
                          <a:latin typeface="Times New Roman"/>
                          <a:ea typeface="Calibri"/>
                          <a:cs typeface="Mangal"/>
                        </a:rPr>
                        <a:t>(+, - )</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92075" marR="105410" algn="just">
                        <a:lnSpc>
                          <a:spcPct val="104000"/>
                        </a:lnSpc>
                        <a:spcBef>
                          <a:spcPts val="195"/>
                        </a:spcBef>
                        <a:spcAft>
                          <a:spcPts val="0"/>
                        </a:spcAft>
                      </a:pPr>
                      <a:r>
                        <a:rPr lang="en-US" sz="1800" dirty="0">
                          <a:latin typeface="Times New Roman"/>
                          <a:ea typeface="Calibri"/>
                          <a:cs typeface="Mangal"/>
                        </a:rPr>
                        <a:t>calendar</a:t>
                      </a:r>
                      <a:r>
                        <a:rPr lang="en-US" sz="1800" spc="-5" dirty="0">
                          <a:latin typeface="Times New Roman"/>
                          <a:ea typeface="Calibri"/>
                          <a:cs typeface="Mangal"/>
                        </a:rPr>
                        <a:t> </a:t>
                      </a:r>
                      <a:r>
                        <a:rPr lang="en-US" sz="1800" dirty="0">
                          <a:latin typeface="Times New Roman"/>
                          <a:ea typeface="Calibri"/>
                          <a:cs typeface="Mangal"/>
                        </a:rPr>
                        <a:t>dates, </a:t>
                      </a:r>
                      <a:r>
                        <a:rPr lang="en-US" sz="1800" spc="5" dirty="0">
                          <a:latin typeface="Times New Roman"/>
                          <a:ea typeface="Calibri"/>
                          <a:cs typeface="Mangal"/>
                        </a:rPr>
                        <a:t>t</a:t>
                      </a:r>
                      <a:r>
                        <a:rPr lang="en-US" sz="1800" dirty="0">
                          <a:latin typeface="Times New Roman"/>
                          <a:ea typeface="Calibri"/>
                          <a:cs typeface="Mangal"/>
                        </a:rPr>
                        <a:t>e</a:t>
                      </a:r>
                      <a:r>
                        <a:rPr lang="en-US" sz="1800" spc="-10" dirty="0">
                          <a:latin typeface="Times New Roman"/>
                          <a:ea typeface="Calibri"/>
                          <a:cs typeface="Mangal"/>
                        </a:rPr>
                        <a:t>m</a:t>
                      </a:r>
                      <a:r>
                        <a:rPr lang="en-US" sz="1800" spc="5" dirty="0">
                          <a:latin typeface="Times New Roman"/>
                          <a:ea typeface="Calibri"/>
                          <a:cs typeface="Mangal"/>
                        </a:rPr>
                        <a:t>p</a:t>
                      </a:r>
                      <a:r>
                        <a:rPr lang="en-US" sz="1800" dirty="0">
                          <a:latin typeface="Times New Roman"/>
                          <a:ea typeface="Calibri"/>
                          <a:cs typeface="Mangal"/>
                        </a:rPr>
                        <a:t>era</a:t>
                      </a:r>
                      <a:r>
                        <a:rPr lang="en-US" sz="1800" spc="5" dirty="0">
                          <a:latin typeface="Times New Roman"/>
                          <a:ea typeface="Calibri"/>
                          <a:cs typeface="Mangal"/>
                        </a:rPr>
                        <a:t>t</a:t>
                      </a:r>
                      <a:r>
                        <a:rPr lang="en-US" sz="1800" dirty="0">
                          <a:latin typeface="Times New Roman"/>
                          <a:ea typeface="Calibri"/>
                          <a:cs typeface="Mangal"/>
                        </a:rPr>
                        <a:t>ure in</a:t>
                      </a:r>
                      <a:r>
                        <a:rPr lang="en-US" sz="1800" baseline="0" dirty="0">
                          <a:latin typeface="Times New Roman"/>
                          <a:ea typeface="Calibri"/>
                          <a:cs typeface="Mangal"/>
                        </a:rPr>
                        <a:t> </a:t>
                      </a:r>
                      <a:r>
                        <a:rPr lang="en-US" sz="1800" dirty="0">
                          <a:latin typeface="Times New Roman"/>
                          <a:ea typeface="Calibri"/>
                          <a:cs typeface="Mangal"/>
                        </a:rPr>
                        <a:t>Ce</a:t>
                      </a:r>
                      <a:r>
                        <a:rPr lang="en-US" sz="1800" spc="5" dirty="0">
                          <a:latin typeface="Times New Roman"/>
                          <a:ea typeface="Calibri"/>
                          <a:cs typeface="Mangal"/>
                        </a:rPr>
                        <a:t>l</a:t>
                      </a:r>
                      <a:r>
                        <a:rPr lang="en-US" sz="1800" spc="-5" dirty="0">
                          <a:latin typeface="Times New Roman"/>
                          <a:ea typeface="Calibri"/>
                          <a:cs typeface="Mangal"/>
                        </a:rPr>
                        <a:t>s</a:t>
                      </a:r>
                      <a:r>
                        <a:rPr lang="en-US" sz="1800" dirty="0">
                          <a:latin typeface="Times New Roman"/>
                          <a:ea typeface="Calibri"/>
                          <a:cs typeface="Mangal"/>
                        </a:rPr>
                        <a:t>ius or F</a:t>
                      </a:r>
                      <a:r>
                        <a:rPr lang="en-US" sz="1800" spc="-5" dirty="0">
                          <a:latin typeface="Times New Roman"/>
                          <a:ea typeface="Calibri"/>
                          <a:cs typeface="Mangal"/>
                        </a:rPr>
                        <a:t>a</a:t>
                      </a:r>
                      <a:r>
                        <a:rPr lang="en-US" sz="1800" dirty="0">
                          <a:latin typeface="Times New Roman"/>
                          <a:ea typeface="Calibri"/>
                          <a:cs typeface="Mangal"/>
                        </a:rPr>
                        <a:t>hr</a:t>
                      </a:r>
                      <a:r>
                        <a:rPr lang="en-US" sz="1800" spc="-5" dirty="0">
                          <a:latin typeface="Times New Roman"/>
                          <a:ea typeface="Calibri"/>
                          <a:cs typeface="Mangal"/>
                        </a:rPr>
                        <a:t>en</a:t>
                      </a:r>
                      <a:r>
                        <a:rPr lang="en-US" sz="1800" dirty="0">
                          <a:latin typeface="Times New Roman"/>
                          <a:ea typeface="Calibri"/>
                          <a:cs typeface="Mangal"/>
                        </a:rPr>
                        <a:t>he</a:t>
                      </a:r>
                      <a:r>
                        <a:rPr lang="en-US" sz="1800" spc="-5" dirty="0">
                          <a:latin typeface="Times New Roman"/>
                          <a:ea typeface="Calibri"/>
                          <a:cs typeface="Mangal"/>
                        </a:rPr>
                        <a:t>i</a:t>
                      </a:r>
                      <a:r>
                        <a:rPr lang="en-US" sz="1800" dirty="0">
                          <a:latin typeface="Times New Roman"/>
                          <a:ea typeface="Calibri"/>
                          <a:cs typeface="Mangal"/>
                        </a:rPr>
                        <a:t>t</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extLst>
                  <a:ext uri="{0D108BD9-81ED-4DB2-BD59-A6C34878D82A}">
                    <a16:rowId xmlns:a16="http://schemas.microsoft.com/office/drawing/2014/main" val="10003"/>
                  </a:ext>
                </a:extLst>
              </a:tr>
              <a:tr h="818390">
                <a:tc>
                  <a:txBody>
                    <a:bodyPr/>
                    <a:lstStyle/>
                    <a:p>
                      <a:pPr marL="249555" marR="248920" algn="just">
                        <a:lnSpc>
                          <a:spcPct val="115000"/>
                        </a:lnSpc>
                        <a:spcBef>
                          <a:spcPts val="200"/>
                        </a:spcBef>
                        <a:spcAft>
                          <a:spcPts val="0"/>
                        </a:spcAft>
                      </a:pPr>
                      <a:r>
                        <a:rPr lang="en-US" sz="1800" dirty="0">
                          <a:latin typeface="Times New Roman"/>
                          <a:ea typeface="Calibri"/>
                          <a:cs typeface="Mangal"/>
                        </a:rPr>
                        <a:t>Ratio</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92075" marR="118110" algn="just">
                        <a:lnSpc>
                          <a:spcPct val="103000"/>
                        </a:lnSpc>
                        <a:spcBef>
                          <a:spcPts val="200"/>
                        </a:spcBef>
                        <a:spcAft>
                          <a:spcPts val="0"/>
                        </a:spcAft>
                      </a:pPr>
                      <a:r>
                        <a:rPr lang="en-US" sz="1800" dirty="0">
                          <a:latin typeface="Times New Roman"/>
                          <a:ea typeface="Calibri"/>
                          <a:cs typeface="Mangal"/>
                        </a:rPr>
                        <a:t>For ratio v</a:t>
                      </a:r>
                      <a:r>
                        <a:rPr lang="en-US" sz="1800" spc="-5" dirty="0">
                          <a:latin typeface="Times New Roman"/>
                          <a:ea typeface="Calibri"/>
                          <a:cs typeface="Mangal"/>
                        </a:rPr>
                        <a:t>a</a:t>
                      </a:r>
                      <a:r>
                        <a:rPr lang="en-US" sz="1800" dirty="0">
                          <a:latin typeface="Times New Roman"/>
                          <a:ea typeface="Calibri"/>
                          <a:cs typeface="Mangal"/>
                        </a:rPr>
                        <a:t>ri</a:t>
                      </a:r>
                      <a:r>
                        <a:rPr lang="en-US" sz="1800" spc="-5" dirty="0">
                          <a:latin typeface="Times New Roman"/>
                          <a:ea typeface="Calibri"/>
                          <a:cs typeface="Mangal"/>
                        </a:rPr>
                        <a:t>ab</a:t>
                      </a:r>
                      <a:r>
                        <a:rPr lang="en-US" sz="1800" dirty="0">
                          <a:latin typeface="Times New Roman"/>
                          <a:ea typeface="Calibri"/>
                          <a:cs typeface="Mangal"/>
                        </a:rPr>
                        <a:t>les,</a:t>
                      </a:r>
                      <a:r>
                        <a:rPr lang="en-US" sz="1800" spc="-5" dirty="0">
                          <a:latin typeface="Times New Roman"/>
                          <a:ea typeface="Calibri"/>
                          <a:cs typeface="Mangal"/>
                        </a:rPr>
                        <a:t> </a:t>
                      </a:r>
                      <a:r>
                        <a:rPr lang="en-US" sz="1800" dirty="0">
                          <a:latin typeface="Times New Roman"/>
                          <a:ea typeface="Calibri"/>
                          <a:cs typeface="Mangal"/>
                        </a:rPr>
                        <a:t>both</a:t>
                      </a:r>
                      <a:r>
                        <a:rPr lang="en-US" sz="1800" spc="-5" dirty="0">
                          <a:latin typeface="Times New Roman"/>
                          <a:ea typeface="Calibri"/>
                          <a:cs typeface="Mangal"/>
                        </a:rPr>
                        <a:t> </a:t>
                      </a:r>
                      <a:r>
                        <a:rPr lang="en-US" sz="1800" dirty="0">
                          <a:latin typeface="Times New Roman"/>
                          <a:ea typeface="Calibri"/>
                          <a:cs typeface="Mangal"/>
                        </a:rPr>
                        <a:t>diff</a:t>
                      </a:r>
                      <a:r>
                        <a:rPr lang="en-US" sz="1800" spc="-5" dirty="0">
                          <a:latin typeface="Times New Roman"/>
                          <a:ea typeface="Calibri"/>
                          <a:cs typeface="Mangal"/>
                        </a:rPr>
                        <a:t>e</a:t>
                      </a:r>
                      <a:r>
                        <a:rPr lang="en-US" sz="1800" dirty="0">
                          <a:latin typeface="Times New Roman"/>
                          <a:ea typeface="Calibri"/>
                          <a:cs typeface="Mangal"/>
                        </a:rPr>
                        <a:t>rences and</a:t>
                      </a:r>
                      <a:r>
                        <a:rPr lang="en-US" sz="1800" spc="-5" dirty="0">
                          <a:latin typeface="Times New Roman"/>
                          <a:ea typeface="Calibri"/>
                          <a:cs typeface="Mangal"/>
                        </a:rPr>
                        <a:t> </a:t>
                      </a:r>
                      <a:r>
                        <a:rPr lang="en-US" sz="1800" dirty="0">
                          <a:latin typeface="Times New Roman"/>
                          <a:ea typeface="Calibri"/>
                          <a:cs typeface="Mangal"/>
                        </a:rPr>
                        <a:t>ratios are </a:t>
                      </a:r>
                      <a:r>
                        <a:rPr lang="en-US" sz="1800" spc="-10" dirty="0">
                          <a:latin typeface="Times New Roman"/>
                          <a:ea typeface="Calibri"/>
                          <a:cs typeface="Mangal"/>
                        </a:rPr>
                        <a:t>m</a:t>
                      </a:r>
                      <a:r>
                        <a:rPr lang="en-US" sz="1800" dirty="0">
                          <a:latin typeface="Times New Roman"/>
                          <a:ea typeface="Calibri"/>
                          <a:cs typeface="Mangal"/>
                        </a:rPr>
                        <a:t>eaning</a:t>
                      </a:r>
                      <a:r>
                        <a:rPr lang="en-US" sz="1800" spc="-5" dirty="0">
                          <a:latin typeface="Times New Roman"/>
                          <a:ea typeface="Calibri"/>
                          <a:cs typeface="Mangal"/>
                        </a:rPr>
                        <a:t>f</a:t>
                      </a:r>
                      <a:r>
                        <a:rPr lang="en-US" sz="1800" dirty="0">
                          <a:latin typeface="Times New Roman"/>
                          <a:ea typeface="Calibri"/>
                          <a:cs typeface="Mangal"/>
                        </a:rPr>
                        <a:t>ul. (*,</a:t>
                      </a:r>
                      <a:r>
                        <a:rPr lang="en-US" sz="1800" spc="-5" dirty="0">
                          <a:latin typeface="Times New Roman"/>
                          <a:ea typeface="Calibri"/>
                          <a:cs typeface="Mangal"/>
                        </a:rPr>
                        <a:t> </a:t>
                      </a:r>
                      <a:r>
                        <a:rPr lang="en-US" sz="1800" dirty="0">
                          <a:latin typeface="Times New Roman"/>
                          <a:ea typeface="Calibri"/>
                          <a:cs typeface="Mangal"/>
                        </a:rPr>
                        <a:t>/)</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tc>
                  <a:txBody>
                    <a:bodyPr/>
                    <a:lstStyle/>
                    <a:p>
                      <a:pPr marL="92075" marR="102235" algn="just">
                        <a:lnSpc>
                          <a:spcPct val="103000"/>
                        </a:lnSpc>
                        <a:spcBef>
                          <a:spcPts val="200"/>
                        </a:spcBef>
                        <a:spcAft>
                          <a:spcPts val="0"/>
                        </a:spcAft>
                      </a:pPr>
                      <a:r>
                        <a:rPr lang="en-US" sz="1800" spc="5" dirty="0">
                          <a:latin typeface="Times New Roman"/>
                          <a:ea typeface="Calibri"/>
                          <a:cs typeface="Mangal"/>
                        </a:rPr>
                        <a:t>t</a:t>
                      </a:r>
                      <a:r>
                        <a:rPr lang="en-US" sz="1800" dirty="0">
                          <a:latin typeface="Times New Roman"/>
                          <a:ea typeface="Calibri"/>
                          <a:cs typeface="Mangal"/>
                        </a:rPr>
                        <a:t>e</a:t>
                      </a:r>
                      <a:r>
                        <a:rPr lang="en-US" sz="1800" spc="-10" dirty="0">
                          <a:latin typeface="Times New Roman"/>
                          <a:ea typeface="Calibri"/>
                          <a:cs typeface="Mangal"/>
                        </a:rPr>
                        <a:t>m</a:t>
                      </a:r>
                      <a:r>
                        <a:rPr lang="en-US" sz="1800" spc="5" dirty="0">
                          <a:latin typeface="Times New Roman"/>
                          <a:ea typeface="Calibri"/>
                          <a:cs typeface="Mangal"/>
                        </a:rPr>
                        <a:t>p</a:t>
                      </a:r>
                      <a:r>
                        <a:rPr lang="en-US" sz="1800" dirty="0">
                          <a:latin typeface="Times New Roman"/>
                          <a:ea typeface="Calibri"/>
                          <a:cs typeface="Mangal"/>
                        </a:rPr>
                        <a:t>era</a:t>
                      </a:r>
                      <a:r>
                        <a:rPr lang="en-US" sz="1800" spc="5" dirty="0">
                          <a:latin typeface="Times New Roman"/>
                          <a:ea typeface="Calibri"/>
                          <a:cs typeface="Mangal"/>
                        </a:rPr>
                        <a:t>t</a:t>
                      </a:r>
                      <a:r>
                        <a:rPr lang="en-US" sz="1800" dirty="0">
                          <a:latin typeface="Times New Roman"/>
                          <a:ea typeface="Calibri"/>
                          <a:cs typeface="Mangal"/>
                        </a:rPr>
                        <a:t>ure in Kel</a:t>
                      </a:r>
                      <a:r>
                        <a:rPr lang="en-US" sz="1800" spc="5" dirty="0">
                          <a:latin typeface="Times New Roman"/>
                          <a:ea typeface="Calibri"/>
                          <a:cs typeface="Mangal"/>
                        </a:rPr>
                        <a:t>v</a:t>
                      </a:r>
                      <a:r>
                        <a:rPr lang="en-US" sz="1800" dirty="0">
                          <a:latin typeface="Times New Roman"/>
                          <a:ea typeface="Calibri"/>
                          <a:cs typeface="Mangal"/>
                        </a:rPr>
                        <a:t>i</a:t>
                      </a:r>
                      <a:r>
                        <a:rPr lang="en-US" sz="1800" spc="5" dirty="0">
                          <a:latin typeface="Times New Roman"/>
                          <a:ea typeface="Calibri"/>
                          <a:cs typeface="Mangal"/>
                        </a:rPr>
                        <a:t>n</a:t>
                      </a:r>
                      <a:r>
                        <a:rPr lang="en-US" sz="1800" dirty="0">
                          <a:latin typeface="Times New Roman"/>
                          <a:ea typeface="Calibri"/>
                          <a:cs typeface="Mangal"/>
                        </a:rPr>
                        <a:t>, </a:t>
                      </a:r>
                      <a:r>
                        <a:rPr lang="en-US" sz="1800" spc="-10" dirty="0">
                          <a:latin typeface="Times New Roman"/>
                          <a:ea typeface="Calibri"/>
                          <a:cs typeface="Mangal"/>
                        </a:rPr>
                        <a:t>m</a:t>
                      </a:r>
                      <a:r>
                        <a:rPr lang="en-US" sz="1800" dirty="0">
                          <a:latin typeface="Times New Roman"/>
                          <a:ea typeface="Calibri"/>
                          <a:cs typeface="Mangal"/>
                        </a:rPr>
                        <a:t>onetary</a:t>
                      </a:r>
                      <a:r>
                        <a:rPr lang="en-US" sz="1800" spc="-10" dirty="0">
                          <a:latin typeface="Times New Roman"/>
                          <a:ea typeface="Calibri"/>
                          <a:cs typeface="Mangal"/>
                        </a:rPr>
                        <a:t> </a:t>
                      </a:r>
                      <a:r>
                        <a:rPr lang="en-US" sz="1800" dirty="0">
                          <a:latin typeface="Times New Roman"/>
                          <a:ea typeface="Calibri"/>
                          <a:cs typeface="Mangal"/>
                        </a:rPr>
                        <a:t>qua</a:t>
                      </a:r>
                      <a:r>
                        <a:rPr lang="en-US" sz="1800" spc="-5" dirty="0">
                          <a:latin typeface="Times New Roman"/>
                          <a:ea typeface="Calibri"/>
                          <a:cs typeface="Mangal"/>
                        </a:rPr>
                        <a:t>nt</a:t>
                      </a:r>
                      <a:r>
                        <a:rPr lang="en-US" sz="1800" spc="5" dirty="0">
                          <a:latin typeface="Times New Roman"/>
                          <a:ea typeface="Calibri"/>
                          <a:cs typeface="Mangal"/>
                        </a:rPr>
                        <a:t>i</a:t>
                      </a:r>
                      <a:r>
                        <a:rPr lang="en-US" sz="1800" spc="-5" dirty="0">
                          <a:latin typeface="Times New Roman"/>
                          <a:ea typeface="Calibri"/>
                          <a:cs typeface="Mangal"/>
                        </a:rPr>
                        <a:t>t</a:t>
                      </a:r>
                      <a:r>
                        <a:rPr lang="en-US" sz="1800" spc="5" dirty="0">
                          <a:latin typeface="Times New Roman"/>
                          <a:ea typeface="Calibri"/>
                          <a:cs typeface="Mangal"/>
                        </a:rPr>
                        <a:t>i</a:t>
                      </a:r>
                      <a:r>
                        <a:rPr lang="en-US" sz="1800" dirty="0">
                          <a:latin typeface="Times New Roman"/>
                          <a:ea typeface="Calibri"/>
                          <a:cs typeface="Mangal"/>
                        </a:rPr>
                        <a:t>es, counts, age, </a:t>
                      </a:r>
                      <a:r>
                        <a:rPr lang="en-US" sz="1800" spc="-10" dirty="0">
                          <a:latin typeface="Times New Roman"/>
                          <a:ea typeface="Calibri"/>
                          <a:cs typeface="Mangal"/>
                        </a:rPr>
                        <a:t>m</a:t>
                      </a:r>
                      <a:r>
                        <a:rPr lang="en-US" sz="1800" dirty="0">
                          <a:latin typeface="Times New Roman"/>
                          <a:ea typeface="Calibri"/>
                          <a:cs typeface="Mangal"/>
                        </a:rPr>
                        <a:t>ass, length, </a:t>
                      </a:r>
                      <a:r>
                        <a:rPr lang="en-US" sz="1800" spc="-5" dirty="0">
                          <a:latin typeface="Times New Roman"/>
                          <a:ea typeface="Calibri"/>
                          <a:cs typeface="Mangal"/>
                        </a:rPr>
                        <a:t>e</a:t>
                      </a:r>
                      <a:r>
                        <a:rPr lang="en-US" sz="1800" spc="5" dirty="0">
                          <a:latin typeface="Times New Roman"/>
                          <a:ea typeface="Calibri"/>
                          <a:cs typeface="Mangal"/>
                        </a:rPr>
                        <a:t>l</a:t>
                      </a:r>
                      <a:r>
                        <a:rPr lang="en-US" sz="1800" dirty="0">
                          <a:latin typeface="Times New Roman"/>
                          <a:ea typeface="Calibri"/>
                          <a:cs typeface="Mangal"/>
                        </a:rPr>
                        <a:t>ectric</a:t>
                      </a:r>
                      <a:r>
                        <a:rPr lang="en-US" sz="1800" spc="-5" dirty="0">
                          <a:latin typeface="Times New Roman"/>
                          <a:ea typeface="Calibri"/>
                          <a:cs typeface="Mangal"/>
                        </a:rPr>
                        <a:t>a</a:t>
                      </a:r>
                      <a:r>
                        <a:rPr lang="en-US" sz="1800" dirty="0">
                          <a:latin typeface="Times New Roman"/>
                          <a:ea typeface="Calibri"/>
                          <a:cs typeface="Mangal"/>
                        </a:rPr>
                        <a:t>l cu</a:t>
                      </a:r>
                      <a:r>
                        <a:rPr lang="en-US" sz="1800" spc="-5" dirty="0">
                          <a:latin typeface="Times New Roman"/>
                          <a:ea typeface="Calibri"/>
                          <a:cs typeface="Mangal"/>
                        </a:rPr>
                        <a:t>r</a:t>
                      </a:r>
                      <a:r>
                        <a:rPr lang="en-US" sz="1800" dirty="0">
                          <a:latin typeface="Times New Roman"/>
                          <a:ea typeface="Calibri"/>
                          <a:cs typeface="Mangal"/>
                        </a:rPr>
                        <a:t>rent</a:t>
                      </a:r>
                      <a:endParaRPr lang="en-US" sz="1800" dirty="0">
                        <a:latin typeface="Calibri"/>
                        <a:ea typeface="Calibri"/>
                        <a:cs typeface="Mangal"/>
                      </a:endParaRPr>
                    </a:p>
                  </a:txBody>
                  <a:tcPr marL="0" marR="0" marT="0" marB="0">
                    <a:lnL w="12700" cap="flat" cmpd="sng" algn="ctr">
                      <a:solidFill>
                        <a:srgbClr val="9F9F9F"/>
                      </a:solidFill>
                      <a:prstDash val="solid"/>
                      <a:round/>
                      <a:headEnd type="none" w="med" len="med"/>
                      <a:tailEnd type="none" w="med" len="med"/>
                    </a:lnL>
                    <a:lnR w="1270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2700" cap="flat" cmpd="sng" algn="ctr">
                      <a:solidFill>
                        <a:srgbClr val="9F9F9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Content Placeholder 2"/>
          <p:cNvSpPr txBox="1">
            <a:spLocks/>
          </p:cNvSpPr>
          <p:nvPr/>
        </p:nvSpPr>
        <p:spPr>
          <a:xfrm>
            <a:off x="685800" y="1524000"/>
            <a:ext cx="82296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OLAP Operations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105400"/>
          </a:xfrm>
        </p:spPr>
        <p:txBody>
          <a:bodyPr>
            <a:noAutofit/>
          </a:bodyPr>
          <a:lstStyle/>
          <a:p>
            <a:pPr lvl="0" algn="just"/>
            <a:r>
              <a:rPr lang="en-US" sz="2200" b="1" dirty="0">
                <a:latin typeface="Times New Roman" pitchFamily="18" charset="0"/>
                <a:cs typeface="Times New Roman" pitchFamily="18" charset="0"/>
              </a:rPr>
              <a:t>Slicing: </a:t>
            </a:r>
            <a:r>
              <a:rPr lang="en-US" sz="2200" dirty="0">
                <a:latin typeface="Times New Roman" pitchFamily="18" charset="0"/>
                <a:cs typeface="Times New Roman" pitchFamily="18" charset="0"/>
              </a:rPr>
              <a:t>A slice is a subset of multi-dimensional array corresponding to a single value for one or more members of the dimensions. </a:t>
            </a: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Product A sales. </a:t>
            </a:r>
          </a:p>
          <a:p>
            <a:pPr lvl="0" algn="just"/>
            <a:r>
              <a:rPr lang="en-US" sz="2200" b="1" dirty="0">
                <a:latin typeface="Times New Roman" pitchFamily="18" charset="0"/>
                <a:cs typeface="Times New Roman" pitchFamily="18" charset="0"/>
              </a:rPr>
              <a:t>Dicing: </a:t>
            </a:r>
            <a:r>
              <a:rPr lang="en-US" sz="2200" dirty="0">
                <a:latin typeface="Times New Roman" pitchFamily="18" charset="0"/>
                <a:cs typeface="Times New Roman" pitchFamily="18" charset="0"/>
              </a:rPr>
              <a:t> Dicing operation is the slice on more than two dimensions of data cube. (More than two consecutive slice). </a:t>
            </a: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Product A sales in 2004.</a:t>
            </a:r>
          </a:p>
          <a:p>
            <a:pPr lvl="0" algn="just"/>
            <a:r>
              <a:rPr lang="en-US" sz="2200" b="1" dirty="0">
                <a:latin typeface="Times New Roman" pitchFamily="18" charset="0"/>
                <a:cs typeface="Times New Roman" pitchFamily="18" charset="0"/>
              </a:rPr>
              <a:t>Drill-Down: </a:t>
            </a:r>
            <a:r>
              <a:rPr lang="en-US" sz="2200" dirty="0">
                <a:latin typeface="Times New Roman" pitchFamily="18" charset="0"/>
                <a:cs typeface="Times New Roman" pitchFamily="18" charset="0"/>
              </a:rPr>
              <a:t>Drill-down is specific analytical technique where the user navigates among levels of data ranging from the most summarized to the most detailed i.e. it navigates from less detailed data to more detailed data. </a:t>
            </a: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Product A sales in Chicago in 2004.</a:t>
            </a:r>
          </a:p>
          <a:p>
            <a:pPr lvl="0" algn="just"/>
            <a:r>
              <a:rPr lang="en-US" sz="2200" b="1" dirty="0">
                <a:latin typeface="Times New Roman" pitchFamily="18" charset="0"/>
                <a:cs typeface="Times New Roman" pitchFamily="18" charset="0"/>
              </a:rPr>
              <a:t>Roll-Up: </a:t>
            </a:r>
            <a:r>
              <a:rPr lang="en-US" sz="2200" dirty="0">
                <a:latin typeface="Times New Roman" pitchFamily="18" charset="0"/>
                <a:cs typeface="Times New Roman" pitchFamily="18" charset="0"/>
              </a:rPr>
              <a:t>Computing of all the data relationship for more than one or more dimensions i.e. summarization of data to one o more dimensions. </a:t>
            </a: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Total Product.</a:t>
            </a:r>
          </a:p>
          <a:p>
            <a:pPr lvl="0" algn="just"/>
            <a:r>
              <a:rPr lang="en-US" sz="2200" b="1" dirty="0">
                <a:latin typeface="Times New Roman" pitchFamily="18" charset="0"/>
                <a:cs typeface="Times New Roman" pitchFamily="18" charset="0"/>
              </a:rPr>
              <a:t>Pivoting: </a:t>
            </a:r>
            <a:r>
              <a:rPr lang="en-US" sz="2200" dirty="0">
                <a:latin typeface="Times New Roman" pitchFamily="18" charset="0"/>
                <a:cs typeface="Times New Roman" pitchFamily="18" charset="0"/>
              </a:rPr>
              <a:t>Pivoting is also called rotate operation. It rotates the data in order to provide an alternative presentation of data.</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latin typeface="Times New Roman" pitchFamily="18" charset="0"/>
                <a:cs typeface="Times New Roman" pitchFamily="18" charset="0"/>
              </a:rPr>
              <a:t>OLTP (Online Transaction Processing)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2590800"/>
          </a:xfrm>
        </p:spPr>
        <p:txBody>
          <a:bodyPr>
            <a:normAutofit/>
          </a:bodyPr>
          <a:lstStyle/>
          <a:p>
            <a:pPr lvl="0"/>
            <a:r>
              <a:rPr lang="en-US" sz="2000" dirty="0">
                <a:latin typeface="Times New Roman" pitchFamily="18" charset="0"/>
                <a:cs typeface="Times New Roman" pitchFamily="18" charset="0"/>
              </a:rPr>
              <a:t>Used to carry out day to day business functions such as ERP (Enterprise Resource Planning), CRM ( Customer Relationship Planning)</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OLTP system solved a critical business problem of automating daily business functions and running real time report and analysis.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OLAP Vs OLTP</a:t>
            </a:r>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990600"/>
          <a:ext cx="8381999" cy="4760867"/>
        </p:xfrm>
        <a:graphic>
          <a:graphicData uri="http://schemas.openxmlformats.org/drawingml/2006/table">
            <a:tbl>
              <a:tblPr/>
              <a:tblGrid>
                <a:gridCol w="1888682">
                  <a:extLst>
                    <a:ext uri="{9D8B030D-6E8A-4147-A177-3AD203B41FA5}">
                      <a16:colId xmlns:a16="http://schemas.microsoft.com/office/drawing/2014/main" val="20000"/>
                    </a:ext>
                  </a:extLst>
                </a:gridCol>
                <a:gridCol w="3121788">
                  <a:extLst>
                    <a:ext uri="{9D8B030D-6E8A-4147-A177-3AD203B41FA5}">
                      <a16:colId xmlns:a16="http://schemas.microsoft.com/office/drawing/2014/main" val="20001"/>
                    </a:ext>
                  </a:extLst>
                </a:gridCol>
                <a:gridCol w="3371529">
                  <a:extLst>
                    <a:ext uri="{9D8B030D-6E8A-4147-A177-3AD203B41FA5}">
                      <a16:colId xmlns:a16="http://schemas.microsoft.com/office/drawing/2014/main" val="20002"/>
                    </a:ext>
                  </a:extLst>
                </a:gridCol>
              </a:tblGrid>
              <a:tr h="337457">
                <a:tc>
                  <a:txBody>
                    <a:bodyPr/>
                    <a:lstStyle/>
                    <a:p>
                      <a:pPr marL="0" marR="0" algn="ctr">
                        <a:lnSpc>
                          <a:spcPct val="115000"/>
                        </a:lnSpc>
                        <a:spcBef>
                          <a:spcPts val="0"/>
                        </a:spcBef>
                        <a:spcAft>
                          <a:spcPts val="0"/>
                        </a:spcAft>
                      </a:pPr>
                      <a:r>
                        <a:rPr lang="en-US" sz="2000" dirty="0">
                          <a:latin typeface="Times New Roman"/>
                          <a:ea typeface="Calibri"/>
                          <a:cs typeface="Mangal"/>
                        </a:rPr>
                        <a:t>Facts</a:t>
                      </a:r>
                      <a:endParaRPr lang="en-US" sz="2000" dirty="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lnSpc>
                          <a:spcPct val="115000"/>
                        </a:lnSpc>
                        <a:spcBef>
                          <a:spcPts val="0"/>
                        </a:spcBef>
                        <a:spcAft>
                          <a:spcPts val="0"/>
                        </a:spcAft>
                      </a:pPr>
                      <a:r>
                        <a:rPr lang="en-US" sz="2000" dirty="0">
                          <a:latin typeface="Times New Roman"/>
                          <a:ea typeface="Calibri"/>
                          <a:cs typeface="Mangal"/>
                        </a:rPr>
                        <a:t>OLTP</a:t>
                      </a:r>
                      <a:endParaRPr lang="en-US" sz="2000" dirty="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lnSpc>
                          <a:spcPct val="115000"/>
                        </a:lnSpc>
                        <a:spcBef>
                          <a:spcPts val="0"/>
                        </a:spcBef>
                        <a:spcAft>
                          <a:spcPts val="0"/>
                        </a:spcAft>
                      </a:pPr>
                      <a:r>
                        <a:rPr lang="en-US" sz="2000" dirty="0">
                          <a:latin typeface="Times New Roman"/>
                          <a:ea typeface="Calibri"/>
                          <a:cs typeface="Mangal"/>
                        </a:rPr>
                        <a:t>OLAP</a:t>
                      </a:r>
                      <a:endParaRPr lang="en-US" sz="2000" dirty="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674914">
                <a:tc>
                  <a:txBody>
                    <a:bodyPr/>
                    <a:lstStyle/>
                    <a:p>
                      <a:pPr marL="0" marR="0" algn="just">
                        <a:lnSpc>
                          <a:spcPct val="115000"/>
                        </a:lnSpc>
                        <a:spcBef>
                          <a:spcPts val="0"/>
                        </a:spcBef>
                        <a:spcAft>
                          <a:spcPts val="0"/>
                        </a:spcAft>
                      </a:pPr>
                      <a:r>
                        <a:rPr lang="en-US" sz="2000">
                          <a:latin typeface="Times New Roman"/>
                          <a:ea typeface="Calibri"/>
                          <a:cs typeface="Mangal"/>
                        </a:rPr>
                        <a:t>Source of Data</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Operational Data</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Data warehouse (From various database)</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674914">
                <a:tc>
                  <a:txBody>
                    <a:bodyPr/>
                    <a:lstStyle/>
                    <a:p>
                      <a:pPr marL="0" marR="0" algn="just">
                        <a:lnSpc>
                          <a:spcPct val="115000"/>
                        </a:lnSpc>
                        <a:spcBef>
                          <a:spcPts val="0"/>
                        </a:spcBef>
                        <a:spcAft>
                          <a:spcPts val="0"/>
                        </a:spcAft>
                      </a:pPr>
                      <a:r>
                        <a:rPr lang="en-US" sz="2000">
                          <a:latin typeface="Times New Roman"/>
                          <a:ea typeface="Calibri"/>
                          <a:cs typeface="Mangal"/>
                        </a:rPr>
                        <a:t>Purpose of data</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Control and run fundamental business tasks</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For planning, problem solving and decision support</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2"/>
                  </a:ext>
                </a:extLst>
              </a:tr>
              <a:tr h="674914">
                <a:tc>
                  <a:txBody>
                    <a:bodyPr/>
                    <a:lstStyle/>
                    <a:p>
                      <a:pPr marL="0" marR="0" algn="just">
                        <a:lnSpc>
                          <a:spcPct val="115000"/>
                        </a:lnSpc>
                        <a:spcBef>
                          <a:spcPts val="0"/>
                        </a:spcBef>
                        <a:spcAft>
                          <a:spcPts val="0"/>
                        </a:spcAft>
                      </a:pPr>
                      <a:r>
                        <a:rPr lang="en-US" sz="2000">
                          <a:latin typeface="Times New Roman"/>
                          <a:ea typeface="Calibri"/>
                          <a:cs typeface="Mangal"/>
                        </a:rPr>
                        <a:t>Queries</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Simple queries</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Complex queries and algorithms</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3"/>
                  </a:ext>
                </a:extLst>
              </a:tr>
              <a:tr h="674914">
                <a:tc>
                  <a:txBody>
                    <a:bodyPr/>
                    <a:lstStyle/>
                    <a:p>
                      <a:pPr marL="0" marR="0" algn="just">
                        <a:lnSpc>
                          <a:spcPct val="115000"/>
                        </a:lnSpc>
                        <a:spcBef>
                          <a:spcPts val="0"/>
                        </a:spcBef>
                        <a:spcAft>
                          <a:spcPts val="0"/>
                        </a:spcAft>
                      </a:pPr>
                      <a:r>
                        <a:rPr lang="en-US" sz="2000" dirty="0">
                          <a:latin typeface="Times New Roman"/>
                          <a:ea typeface="Calibri"/>
                          <a:cs typeface="Mangal"/>
                        </a:rPr>
                        <a:t>Processing Speed</a:t>
                      </a:r>
                      <a:endParaRPr lang="en-US" sz="2000" dirty="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Typically very fast</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Depends on data size, techniques and algorithms</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4"/>
                  </a:ext>
                </a:extLst>
              </a:tr>
              <a:tr h="674914">
                <a:tc>
                  <a:txBody>
                    <a:bodyPr/>
                    <a:lstStyle/>
                    <a:p>
                      <a:pPr marL="0" marR="0" algn="just">
                        <a:lnSpc>
                          <a:spcPct val="115000"/>
                        </a:lnSpc>
                        <a:spcBef>
                          <a:spcPts val="0"/>
                        </a:spcBef>
                        <a:spcAft>
                          <a:spcPts val="0"/>
                        </a:spcAft>
                      </a:pPr>
                      <a:r>
                        <a:rPr lang="en-US" sz="2000">
                          <a:latin typeface="Times New Roman"/>
                          <a:ea typeface="Calibri"/>
                          <a:cs typeface="Mangal"/>
                        </a:rPr>
                        <a:t>Space requirements</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Can be relatively small</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Larger due to aggregated databases</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5"/>
                  </a:ext>
                </a:extLst>
              </a:tr>
              <a:tr h="1012371">
                <a:tc>
                  <a:txBody>
                    <a:bodyPr/>
                    <a:lstStyle/>
                    <a:p>
                      <a:pPr marL="0" marR="0" algn="just">
                        <a:lnSpc>
                          <a:spcPct val="115000"/>
                        </a:lnSpc>
                        <a:spcBef>
                          <a:spcPts val="0"/>
                        </a:spcBef>
                        <a:spcAft>
                          <a:spcPts val="0"/>
                        </a:spcAft>
                      </a:pPr>
                      <a:r>
                        <a:rPr lang="en-US" sz="2000" dirty="0">
                          <a:latin typeface="Times New Roman"/>
                          <a:ea typeface="Calibri"/>
                          <a:cs typeface="Mangal"/>
                        </a:rPr>
                        <a:t>Database Design</a:t>
                      </a:r>
                      <a:endParaRPr lang="en-US" sz="2000" dirty="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a:latin typeface="Times New Roman"/>
                          <a:ea typeface="Calibri"/>
                          <a:cs typeface="Mangal"/>
                        </a:rPr>
                        <a:t>Highly Normalized with many tables.</a:t>
                      </a:r>
                      <a:endParaRPr lang="en-US" sz="200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just">
                        <a:lnSpc>
                          <a:spcPct val="115000"/>
                        </a:lnSpc>
                        <a:spcBef>
                          <a:spcPts val="0"/>
                        </a:spcBef>
                        <a:spcAft>
                          <a:spcPts val="0"/>
                        </a:spcAft>
                      </a:pPr>
                      <a:r>
                        <a:rPr lang="en-US" sz="2000" dirty="0">
                          <a:latin typeface="Times New Roman"/>
                          <a:ea typeface="Calibri"/>
                          <a:cs typeface="Mangal"/>
                        </a:rPr>
                        <a:t>Typically </a:t>
                      </a:r>
                      <a:r>
                        <a:rPr lang="en-US" sz="2000" dirty="0" err="1">
                          <a:latin typeface="Times New Roman"/>
                          <a:ea typeface="Calibri"/>
                          <a:cs typeface="Mangal"/>
                        </a:rPr>
                        <a:t>denormalized</a:t>
                      </a:r>
                      <a:r>
                        <a:rPr lang="en-US" sz="2000" dirty="0">
                          <a:latin typeface="Times New Roman"/>
                          <a:ea typeface="Calibri"/>
                          <a:cs typeface="Mangal"/>
                        </a:rPr>
                        <a:t> with fewer tables. Use of star or snowflake schema.</a:t>
                      </a:r>
                      <a:endParaRPr lang="en-US" sz="2000" dirty="0">
                        <a:latin typeface="Calibri"/>
                        <a:ea typeface="Calibri"/>
                        <a:cs typeface="Mangal"/>
                      </a:endParaRPr>
                    </a:p>
                  </a:txBody>
                  <a:tcPr marL="68112" marR="6811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305800" cy="838200"/>
          </a:xfrm>
        </p:spPr>
        <p:txBody>
          <a:bodyPr>
            <a:noAutofit/>
          </a:bodyPr>
          <a:lstStyle/>
          <a:p>
            <a:r>
              <a:rPr lang="en-US" sz="3200" dirty="0">
                <a:latin typeface="Times New Roman" pitchFamily="18" charset="0"/>
                <a:cs typeface="Times New Roman" pitchFamily="18" charset="0"/>
              </a:rPr>
              <a:t>Similarity and Dissimilarity of OLAP and OLTP</a:t>
            </a:r>
          </a:p>
        </p:txBody>
      </p:sp>
      <p:sp>
        <p:nvSpPr>
          <p:cNvPr id="3" name="Content Placeholder 2"/>
          <p:cNvSpPr>
            <a:spLocks noGrp="1"/>
          </p:cNvSpPr>
          <p:nvPr>
            <p:ph idx="1"/>
          </p:nvPr>
        </p:nvSpPr>
        <p:spPr>
          <a:xfrm>
            <a:off x="457200" y="1066800"/>
            <a:ext cx="8229600" cy="5105400"/>
          </a:xfrm>
        </p:spPr>
        <p:txBody>
          <a:bodyPr>
            <a:normAutofit/>
          </a:bodyPr>
          <a:lstStyle/>
          <a:p>
            <a:pPr algn="just"/>
            <a:r>
              <a:rPr lang="en-US" sz="2400" b="1" dirty="0">
                <a:latin typeface="Times New Roman" pitchFamily="18" charset="0"/>
                <a:cs typeface="Times New Roman" pitchFamily="18" charset="0"/>
              </a:rPr>
              <a:t>Similarity</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Numerical measure of how alike two data objects are.</a:t>
            </a:r>
          </a:p>
          <a:p>
            <a:pPr lvl="1" algn="just"/>
            <a:r>
              <a:rPr lang="en-US" sz="2400" dirty="0">
                <a:latin typeface="Times New Roman" pitchFamily="18" charset="0"/>
                <a:cs typeface="Times New Roman" pitchFamily="18" charset="0"/>
              </a:rPr>
              <a:t>Is higher when objects are more alike.</a:t>
            </a:r>
          </a:p>
          <a:p>
            <a:pPr lvl="1" algn="just"/>
            <a:r>
              <a:rPr lang="en-US" sz="2400" dirty="0">
                <a:latin typeface="Times New Roman" pitchFamily="18" charset="0"/>
                <a:cs typeface="Times New Roman" pitchFamily="18" charset="0"/>
              </a:rPr>
              <a:t>Often falls in the range [0,1]</a:t>
            </a:r>
          </a:p>
          <a:p>
            <a:pPr algn="just"/>
            <a:r>
              <a:rPr lang="en-US" sz="2400" b="1" dirty="0">
                <a:latin typeface="Times New Roman" pitchFamily="18" charset="0"/>
                <a:cs typeface="Times New Roman" pitchFamily="18" charset="0"/>
              </a:rPr>
              <a:t>Dissimilarity</a:t>
            </a:r>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Numerical measure of how different are two data objects</a:t>
            </a:r>
          </a:p>
          <a:p>
            <a:pPr lvl="1" algn="just"/>
            <a:r>
              <a:rPr lang="en-US" sz="2400" dirty="0">
                <a:latin typeface="Times New Roman" pitchFamily="18" charset="0"/>
                <a:cs typeface="Times New Roman" pitchFamily="18" charset="0"/>
              </a:rPr>
              <a:t>Lower when objects are more alike</a:t>
            </a:r>
          </a:p>
          <a:p>
            <a:pPr lvl="1" algn="just"/>
            <a:r>
              <a:rPr lang="en-US" sz="2400" dirty="0">
                <a:latin typeface="Times New Roman" pitchFamily="18" charset="0"/>
                <a:cs typeface="Times New Roman" pitchFamily="18" charset="0"/>
              </a:rPr>
              <a:t>Minimum dissimilarity is often 0</a:t>
            </a:r>
          </a:p>
          <a:p>
            <a:pPr lvl="1" algn="just"/>
            <a:r>
              <a:rPr lang="en-US" sz="2400" dirty="0">
                <a:latin typeface="Times New Roman" pitchFamily="18" charset="0"/>
                <a:cs typeface="Times New Roman" pitchFamily="18" charset="0"/>
              </a:rPr>
              <a:t>Upper limit varies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Types of Attribute (Approach 2)</a:t>
            </a:r>
          </a:p>
        </p:txBody>
      </p:sp>
      <p:sp>
        <p:nvSpPr>
          <p:cNvPr id="3" name="Content Placeholder 2"/>
          <p:cNvSpPr>
            <a:spLocks noGrp="1"/>
          </p:cNvSpPr>
          <p:nvPr>
            <p:ph idx="1"/>
          </p:nvPr>
        </p:nvSpPr>
        <p:spPr>
          <a:xfrm>
            <a:off x="457200" y="990600"/>
            <a:ext cx="8229600" cy="5257800"/>
          </a:xfrm>
        </p:spPr>
        <p:txBody>
          <a:bodyPr>
            <a:noAutofit/>
          </a:bodyPr>
          <a:lstStyle/>
          <a:p>
            <a:pPr algn="just"/>
            <a:r>
              <a:rPr lang="en-US" sz="2400" b="1" dirty="0">
                <a:latin typeface="Times New Roman" pitchFamily="18" charset="0"/>
                <a:cs typeface="Times New Roman" pitchFamily="18" charset="0"/>
              </a:rPr>
              <a:t>Discrete Attribute</a:t>
            </a:r>
            <a:endParaRPr lang="en-US" sz="24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Has only a finite or countable infinite set of values</a:t>
            </a:r>
          </a:p>
          <a:p>
            <a:pPr lvl="1" algn="just"/>
            <a:r>
              <a:rPr lang="en-US" sz="2200" dirty="0">
                <a:latin typeface="Times New Roman" pitchFamily="18" charset="0"/>
                <a:cs typeface="Times New Roman" pitchFamily="18" charset="0"/>
              </a:rPr>
              <a:t>Examples: zip codes, counts, or the set of words in a collection of documents</a:t>
            </a:r>
          </a:p>
          <a:p>
            <a:pPr lvl="1" algn="just"/>
            <a:r>
              <a:rPr lang="en-US" sz="2200" dirty="0">
                <a:latin typeface="Times New Roman" pitchFamily="18" charset="0"/>
                <a:cs typeface="Times New Roman" pitchFamily="18" charset="0"/>
              </a:rPr>
              <a:t>Often represented as integer variables.</a:t>
            </a:r>
          </a:p>
          <a:p>
            <a:pPr lvl="1" algn="just"/>
            <a:r>
              <a:rPr lang="en-US" sz="2200" dirty="0">
                <a:latin typeface="Times New Roman" pitchFamily="18" charset="0"/>
                <a:cs typeface="Times New Roman" pitchFamily="18" charset="0"/>
              </a:rPr>
              <a:t>Note: binary attributes are a special case of discrete attributes</a:t>
            </a:r>
          </a:p>
          <a:p>
            <a:pPr algn="just"/>
            <a:r>
              <a:rPr lang="en-US" sz="2400" b="1" dirty="0">
                <a:latin typeface="Times New Roman" pitchFamily="18" charset="0"/>
                <a:cs typeface="Times New Roman" pitchFamily="18" charset="0"/>
              </a:rPr>
              <a:t>Continuous Attribute</a:t>
            </a:r>
            <a:endParaRPr lang="en-US" sz="24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Has real numbers as attribute values</a:t>
            </a:r>
          </a:p>
          <a:p>
            <a:pPr lvl="1" algn="just"/>
            <a:r>
              <a:rPr lang="en-US" sz="2200" dirty="0">
                <a:latin typeface="Times New Roman" pitchFamily="18" charset="0"/>
                <a:cs typeface="Times New Roman" pitchFamily="18" charset="0"/>
              </a:rPr>
              <a:t>Examples: temperature, height, or weight.</a:t>
            </a:r>
          </a:p>
          <a:p>
            <a:pPr lvl="1" algn="just"/>
            <a:r>
              <a:rPr lang="en-US" sz="2200" dirty="0">
                <a:latin typeface="Times New Roman" pitchFamily="18" charset="0"/>
                <a:cs typeface="Times New Roman" pitchFamily="18" charset="0"/>
              </a:rPr>
              <a:t>Practically, real values can only be measured and represented using a finite number of digits.</a:t>
            </a:r>
          </a:p>
          <a:p>
            <a:pPr lvl="1" algn="just"/>
            <a:r>
              <a:rPr lang="en-US" sz="2200" dirty="0">
                <a:latin typeface="Times New Roman" pitchFamily="18" charset="0"/>
                <a:cs typeface="Times New Roman" pitchFamily="18" charset="0"/>
              </a:rPr>
              <a:t>Continuous attributes are typically represented as floating-point variables.</a:t>
            </a:r>
          </a:p>
          <a:p>
            <a:pPr algn="just"/>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Types of Attribute (Approach 3)</a:t>
            </a:r>
          </a:p>
        </p:txBody>
      </p:sp>
      <p:sp>
        <p:nvSpPr>
          <p:cNvPr id="3" name="Content Placeholder 2"/>
          <p:cNvSpPr>
            <a:spLocks noGrp="1"/>
          </p:cNvSpPr>
          <p:nvPr>
            <p:ph idx="1"/>
          </p:nvPr>
        </p:nvSpPr>
        <p:spPr/>
        <p:txBody>
          <a:bodyPr>
            <a:normAutofit/>
          </a:bodyPr>
          <a:lstStyle/>
          <a:p>
            <a:pPr algn="just"/>
            <a:r>
              <a:rPr lang="en-US" sz="2400" b="1" dirty="0">
                <a:latin typeface="Times New Roman" pitchFamily="18" charset="0"/>
                <a:cs typeface="Times New Roman" pitchFamily="18" charset="0"/>
              </a:rPr>
              <a:t>Character</a:t>
            </a:r>
            <a:endParaRPr lang="en-US" sz="2400" dirty="0">
              <a:latin typeface="Times New Roman" pitchFamily="18" charset="0"/>
              <a:cs typeface="Times New Roman" pitchFamily="18" charset="0"/>
            </a:endParaRPr>
          </a:p>
          <a:p>
            <a:pPr lvl="1" algn="just"/>
            <a:r>
              <a:rPr lang="en-US" sz="2200" dirty="0">
                <a:latin typeface="Times New Roman" pitchFamily="18" charset="0"/>
                <a:cs typeface="Times New Roman" pitchFamily="18" charset="0"/>
              </a:rPr>
              <a:t>values are represented in forms of character or set of characters (string).</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Number</a:t>
            </a:r>
          </a:p>
          <a:p>
            <a:pPr lvl="1" algn="just"/>
            <a:r>
              <a:rPr lang="en-US" sz="2400" dirty="0">
                <a:latin typeface="Times New Roman" pitchFamily="18" charset="0"/>
                <a:cs typeface="Times New Roman" pitchFamily="18" charset="0"/>
              </a:rPr>
              <a:t> </a:t>
            </a:r>
            <a:r>
              <a:rPr lang="en-US" sz="2200" dirty="0">
                <a:latin typeface="Times New Roman" pitchFamily="18" charset="0"/>
                <a:cs typeface="Times New Roman" pitchFamily="18" charset="0"/>
              </a:rPr>
              <a:t>values are represented in forms of number. Number may be in form of whole number, decimal number.</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Types of data sets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3429000"/>
          </a:xfrm>
        </p:spPr>
        <p:txBody>
          <a:bodyPr>
            <a:noAutofit/>
          </a:bodyPr>
          <a:lstStyle/>
          <a:p>
            <a:pPr lvl="0" algn="just">
              <a:buNone/>
            </a:pPr>
            <a:r>
              <a:rPr lang="en-US" sz="2200" b="1" dirty="0">
                <a:latin typeface="Times New Roman" pitchFamily="18" charset="0"/>
                <a:cs typeface="Times New Roman" pitchFamily="18" charset="0"/>
              </a:rPr>
              <a:t>Record</a:t>
            </a:r>
            <a:endParaRPr lang="en-US"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Data that consists of a collection of records, each of which consists of a fixed set of attributes</a:t>
            </a:r>
          </a:p>
          <a:p>
            <a:pPr lvl="0" algn="just">
              <a:buNone/>
            </a:pPr>
            <a:r>
              <a:rPr lang="en-US" sz="2200" b="1" dirty="0">
                <a:latin typeface="Times New Roman" pitchFamily="18" charset="0"/>
                <a:cs typeface="Times New Roman" pitchFamily="18" charset="0"/>
              </a:rPr>
              <a:t>Data Matrix</a:t>
            </a:r>
            <a:endParaRPr lang="en-US" sz="2200" dirty="0">
              <a:latin typeface="Times New Roman" pitchFamily="18" charset="0"/>
              <a:cs typeface="Times New Roman" pitchFamily="18" charset="0"/>
            </a:endParaRPr>
          </a:p>
          <a:p>
            <a:pPr lvl="0" algn="just"/>
            <a:r>
              <a:rPr lang="en-US" sz="2200" dirty="0">
                <a:latin typeface="Times New Roman" pitchFamily="18" charset="0"/>
                <a:cs typeface="Times New Roman" pitchFamily="18" charset="0"/>
              </a:rPr>
              <a:t>If data objects have the same fixed set of numeric attributes, then the data objects can be thought of as points in a multi-dimensional space, where each dimension represents a distinct attribute</a:t>
            </a:r>
          </a:p>
          <a:p>
            <a:pPr algn="just"/>
            <a:r>
              <a:rPr lang="en-US" sz="2200" dirty="0">
                <a:latin typeface="Times New Roman" pitchFamily="18" charset="0"/>
                <a:cs typeface="Times New Roman" pitchFamily="18" charset="0"/>
              </a:rPr>
              <a:t>Such data set can be represented by an m by n matrix, where there are m rows, one for each object, and n columns, one for each attribute</a:t>
            </a:r>
          </a:p>
        </p:txBody>
      </p:sp>
      <p:graphicFrame>
        <p:nvGraphicFramePr>
          <p:cNvPr id="4" name="Table 3"/>
          <p:cNvGraphicFramePr>
            <a:graphicFrameLocks noGrp="1"/>
          </p:cNvGraphicFramePr>
          <p:nvPr/>
        </p:nvGraphicFramePr>
        <p:xfrm>
          <a:off x="2057399" y="4419600"/>
          <a:ext cx="6858001" cy="1447800"/>
        </p:xfrm>
        <a:graphic>
          <a:graphicData uri="http://schemas.openxmlformats.org/drawingml/2006/table">
            <a:tbl>
              <a:tblPr/>
              <a:tblGrid>
                <a:gridCol w="2064775">
                  <a:extLst>
                    <a:ext uri="{9D8B030D-6E8A-4147-A177-3AD203B41FA5}">
                      <a16:colId xmlns:a16="http://schemas.microsoft.com/office/drawing/2014/main" val="20000"/>
                    </a:ext>
                  </a:extLst>
                </a:gridCol>
                <a:gridCol w="1991032">
                  <a:extLst>
                    <a:ext uri="{9D8B030D-6E8A-4147-A177-3AD203B41FA5}">
                      <a16:colId xmlns:a16="http://schemas.microsoft.com/office/drawing/2014/main" val="20001"/>
                    </a:ext>
                  </a:extLst>
                </a:gridCol>
                <a:gridCol w="958645">
                  <a:extLst>
                    <a:ext uri="{9D8B030D-6E8A-4147-A177-3AD203B41FA5}">
                      <a16:colId xmlns:a16="http://schemas.microsoft.com/office/drawing/2014/main" val="20002"/>
                    </a:ext>
                  </a:extLst>
                </a:gridCol>
                <a:gridCol w="737420">
                  <a:extLst>
                    <a:ext uri="{9D8B030D-6E8A-4147-A177-3AD203B41FA5}">
                      <a16:colId xmlns:a16="http://schemas.microsoft.com/office/drawing/2014/main" val="20003"/>
                    </a:ext>
                  </a:extLst>
                </a:gridCol>
                <a:gridCol w="1106129">
                  <a:extLst>
                    <a:ext uri="{9D8B030D-6E8A-4147-A177-3AD203B41FA5}">
                      <a16:colId xmlns:a16="http://schemas.microsoft.com/office/drawing/2014/main" val="20004"/>
                    </a:ext>
                  </a:extLst>
                </a:gridCol>
              </a:tblGrid>
              <a:tr h="586655">
                <a:tc>
                  <a:txBody>
                    <a:bodyPr/>
                    <a:lstStyle/>
                    <a:p>
                      <a:pPr marL="132715" marR="104140" indent="-21590" algn="just">
                        <a:lnSpc>
                          <a:spcPct val="109000"/>
                        </a:lnSpc>
                        <a:spcBef>
                          <a:spcPts val="225"/>
                        </a:spcBef>
                        <a:spcAft>
                          <a:spcPts val="0"/>
                        </a:spcAft>
                      </a:pPr>
                      <a:r>
                        <a:rPr lang="en-US" sz="1800" spc="30" dirty="0">
                          <a:latin typeface="Times New Roman" pitchFamily="18" charset="0"/>
                          <a:ea typeface="Calibri"/>
                          <a:cs typeface="Times New Roman" pitchFamily="18" charset="0"/>
                        </a:rPr>
                        <a:t>P</a:t>
                      </a:r>
                      <a:r>
                        <a:rPr lang="en-US" sz="1800" spc="25" dirty="0">
                          <a:latin typeface="Times New Roman" pitchFamily="18" charset="0"/>
                          <a:ea typeface="Calibri"/>
                          <a:cs typeface="Times New Roman" pitchFamily="18" charset="0"/>
                        </a:rPr>
                        <a:t>ro</a:t>
                      </a:r>
                      <a:r>
                        <a:rPr lang="en-US" sz="1800" spc="-5" dirty="0">
                          <a:latin typeface="Times New Roman" pitchFamily="18" charset="0"/>
                          <a:ea typeface="Calibri"/>
                          <a:cs typeface="Times New Roman" pitchFamily="18" charset="0"/>
                        </a:rPr>
                        <a:t>j</a:t>
                      </a:r>
                      <a:r>
                        <a:rPr lang="en-US" sz="1800" spc="25" dirty="0">
                          <a:latin typeface="Times New Roman" pitchFamily="18" charset="0"/>
                          <a:ea typeface="Calibri"/>
                          <a:cs typeface="Times New Roman" pitchFamily="18" charset="0"/>
                        </a:rPr>
                        <a:t>ect</a:t>
                      </a:r>
                      <a:r>
                        <a:rPr lang="en-US" sz="1800" spc="40" dirty="0">
                          <a:latin typeface="Times New Roman" pitchFamily="18" charset="0"/>
                          <a:ea typeface="Calibri"/>
                          <a:cs typeface="Times New Roman" pitchFamily="18" charset="0"/>
                        </a:rPr>
                        <a:t>i</a:t>
                      </a:r>
                      <a:r>
                        <a:rPr lang="en-US" sz="1800" spc="20" dirty="0">
                          <a:latin typeface="Times New Roman" pitchFamily="18" charset="0"/>
                          <a:ea typeface="Calibri"/>
                          <a:cs typeface="Times New Roman" pitchFamily="18" charset="0"/>
                        </a:rPr>
                        <a:t>o</a:t>
                      </a:r>
                      <a:r>
                        <a:rPr lang="en-US" sz="1800" dirty="0">
                          <a:latin typeface="Times New Roman" pitchFamily="18" charset="0"/>
                          <a:ea typeface="Calibri"/>
                          <a:cs typeface="Times New Roman" pitchFamily="18" charset="0"/>
                        </a:rPr>
                        <a:t>n </a:t>
                      </a:r>
                      <a:r>
                        <a:rPr lang="en-US" sz="1800" spc="25" dirty="0">
                          <a:latin typeface="Times New Roman" pitchFamily="18" charset="0"/>
                          <a:ea typeface="Calibri"/>
                          <a:cs typeface="Times New Roman" pitchFamily="18" charset="0"/>
                        </a:rPr>
                        <a:t>o</a:t>
                      </a:r>
                      <a:r>
                        <a:rPr lang="en-US" sz="1800" dirty="0">
                          <a:latin typeface="Times New Roman" pitchFamily="18" charset="0"/>
                          <a:ea typeface="Calibri"/>
                          <a:cs typeface="Times New Roman" pitchFamily="18" charset="0"/>
                        </a:rPr>
                        <a:t>f</a:t>
                      </a:r>
                      <a:r>
                        <a:rPr lang="en-US" sz="1800" spc="115" dirty="0">
                          <a:latin typeface="Times New Roman" pitchFamily="18" charset="0"/>
                          <a:ea typeface="Calibri"/>
                          <a:cs typeface="Times New Roman" pitchFamily="18" charset="0"/>
                        </a:rPr>
                        <a:t> </a:t>
                      </a:r>
                      <a:r>
                        <a:rPr lang="en-US" sz="1800" dirty="0">
                          <a:latin typeface="Times New Roman" pitchFamily="18" charset="0"/>
                          <a:ea typeface="Calibri"/>
                          <a:cs typeface="Times New Roman" pitchFamily="18" charset="0"/>
                        </a:rPr>
                        <a:t>x</a:t>
                      </a:r>
                      <a:r>
                        <a:rPr lang="en-US" sz="1800" spc="75" dirty="0">
                          <a:latin typeface="Times New Roman" pitchFamily="18" charset="0"/>
                          <a:ea typeface="Calibri"/>
                          <a:cs typeface="Times New Roman" pitchFamily="18" charset="0"/>
                        </a:rPr>
                        <a:t> </a:t>
                      </a:r>
                      <a:r>
                        <a:rPr lang="en-US" sz="1800" spc="30" dirty="0">
                          <a:latin typeface="Times New Roman" pitchFamily="18" charset="0"/>
                          <a:ea typeface="Calibri"/>
                          <a:cs typeface="Times New Roman" pitchFamily="18" charset="0"/>
                        </a:rPr>
                        <a:t>L</a:t>
                      </a:r>
                      <a:r>
                        <a:rPr lang="en-US" sz="1800" spc="25" dirty="0">
                          <a:latin typeface="Times New Roman" pitchFamily="18" charset="0"/>
                          <a:ea typeface="Calibri"/>
                          <a:cs typeface="Times New Roman" pitchFamily="18" charset="0"/>
                        </a:rPr>
                        <a:t>o</a:t>
                      </a:r>
                      <a:r>
                        <a:rPr lang="en-US" sz="1800" spc="20" dirty="0">
                          <a:latin typeface="Times New Roman" pitchFamily="18" charset="0"/>
                          <a:ea typeface="Calibri"/>
                          <a:cs typeface="Times New Roman" pitchFamily="18" charset="0"/>
                        </a:rPr>
                        <a:t>ad</a:t>
                      </a:r>
                      <a:endParaRPr lang="en-US" sz="1800" dirty="0">
                        <a:latin typeface="Times New Roman" pitchFamily="18" charset="0"/>
                        <a:ea typeface="Calibri"/>
                        <a:cs typeface="Times New Roman" pitchFamily="18" charset="0"/>
                      </a:endParaRP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11760" indent="-43180" algn="just">
                        <a:lnSpc>
                          <a:spcPct val="109000"/>
                        </a:lnSpc>
                        <a:spcBef>
                          <a:spcPts val="225"/>
                        </a:spcBef>
                        <a:spcAft>
                          <a:spcPts val="0"/>
                        </a:spcAft>
                      </a:pPr>
                      <a:r>
                        <a:rPr lang="en-US" sz="1800" spc="30" dirty="0">
                          <a:latin typeface="Times New Roman" pitchFamily="18" charset="0"/>
                          <a:ea typeface="Calibri"/>
                          <a:cs typeface="Times New Roman" pitchFamily="18" charset="0"/>
                        </a:rPr>
                        <a:t>P</a:t>
                      </a:r>
                      <a:r>
                        <a:rPr lang="en-US" sz="1800" spc="25" dirty="0">
                          <a:latin typeface="Times New Roman" pitchFamily="18" charset="0"/>
                          <a:ea typeface="Calibri"/>
                          <a:cs typeface="Times New Roman" pitchFamily="18" charset="0"/>
                        </a:rPr>
                        <a:t>ro</a:t>
                      </a:r>
                      <a:r>
                        <a:rPr lang="en-US" sz="1800" spc="-5" dirty="0">
                          <a:latin typeface="Times New Roman" pitchFamily="18" charset="0"/>
                          <a:ea typeface="Calibri"/>
                          <a:cs typeface="Times New Roman" pitchFamily="18" charset="0"/>
                        </a:rPr>
                        <a:t>j</a:t>
                      </a:r>
                      <a:r>
                        <a:rPr lang="en-US" sz="1800" spc="25" dirty="0">
                          <a:latin typeface="Times New Roman" pitchFamily="18" charset="0"/>
                          <a:ea typeface="Calibri"/>
                          <a:cs typeface="Times New Roman" pitchFamily="18" charset="0"/>
                        </a:rPr>
                        <a:t>e</a:t>
                      </a:r>
                      <a:r>
                        <a:rPr lang="en-US" sz="1800" spc="30" dirty="0">
                          <a:latin typeface="Times New Roman" pitchFamily="18" charset="0"/>
                          <a:ea typeface="Calibri"/>
                          <a:cs typeface="Times New Roman" pitchFamily="18" charset="0"/>
                        </a:rPr>
                        <a:t>c</a:t>
                      </a:r>
                      <a:r>
                        <a:rPr lang="en-US" sz="1800" spc="25" dirty="0">
                          <a:latin typeface="Times New Roman" pitchFamily="18" charset="0"/>
                          <a:ea typeface="Calibri"/>
                          <a:cs typeface="Times New Roman" pitchFamily="18" charset="0"/>
                        </a:rPr>
                        <a:t>t</a:t>
                      </a:r>
                      <a:r>
                        <a:rPr lang="en-US" sz="1800" spc="35" dirty="0">
                          <a:latin typeface="Times New Roman" pitchFamily="18" charset="0"/>
                          <a:ea typeface="Calibri"/>
                          <a:cs typeface="Times New Roman" pitchFamily="18" charset="0"/>
                        </a:rPr>
                        <a:t>i</a:t>
                      </a:r>
                      <a:r>
                        <a:rPr lang="en-US" sz="1800" spc="25" dirty="0">
                          <a:latin typeface="Times New Roman" pitchFamily="18" charset="0"/>
                          <a:ea typeface="Calibri"/>
                          <a:cs typeface="Times New Roman" pitchFamily="18" charset="0"/>
                        </a:rPr>
                        <a:t>on </a:t>
                      </a:r>
                      <a:r>
                        <a:rPr lang="en-US" sz="1800" spc="20" dirty="0">
                          <a:latin typeface="Times New Roman" pitchFamily="18" charset="0"/>
                          <a:ea typeface="Calibri"/>
                          <a:cs typeface="Times New Roman" pitchFamily="18" charset="0"/>
                        </a:rPr>
                        <a:t>o</a:t>
                      </a:r>
                      <a:r>
                        <a:rPr lang="en-US" sz="1800" dirty="0">
                          <a:latin typeface="Times New Roman" pitchFamily="18" charset="0"/>
                          <a:ea typeface="Calibri"/>
                          <a:cs typeface="Times New Roman" pitchFamily="18" charset="0"/>
                        </a:rPr>
                        <a:t>f</a:t>
                      </a:r>
                      <a:r>
                        <a:rPr lang="en-US" sz="1800" spc="110" dirty="0">
                          <a:latin typeface="Times New Roman" pitchFamily="18" charset="0"/>
                          <a:ea typeface="Calibri"/>
                          <a:cs typeface="Times New Roman" pitchFamily="18" charset="0"/>
                        </a:rPr>
                        <a:t> </a:t>
                      </a:r>
                      <a:r>
                        <a:rPr lang="en-US" sz="1800" dirty="0">
                          <a:latin typeface="Times New Roman" pitchFamily="18" charset="0"/>
                          <a:ea typeface="Calibri"/>
                          <a:cs typeface="Times New Roman" pitchFamily="18" charset="0"/>
                        </a:rPr>
                        <a:t>y</a:t>
                      </a:r>
                      <a:r>
                        <a:rPr lang="en-US" sz="1800" spc="85" dirty="0">
                          <a:latin typeface="Times New Roman" pitchFamily="18" charset="0"/>
                          <a:ea typeface="Calibri"/>
                          <a:cs typeface="Times New Roman" pitchFamily="18" charset="0"/>
                        </a:rPr>
                        <a:t> </a:t>
                      </a:r>
                      <a:r>
                        <a:rPr lang="en-US" sz="1800" spc="-5" dirty="0">
                          <a:latin typeface="Times New Roman" pitchFamily="18" charset="0"/>
                          <a:ea typeface="Calibri"/>
                          <a:cs typeface="Times New Roman" pitchFamily="18" charset="0"/>
                        </a:rPr>
                        <a:t>l</a:t>
                      </a:r>
                      <a:r>
                        <a:rPr lang="en-US" sz="1800" spc="25" dirty="0">
                          <a:latin typeface="Times New Roman" pitchFamily="18" charset="0"/>
                          <a:ea typeface="Calibri"/>
                          <a:cs typeface="Times New Roman" pitchFamily="18" charset="0"/>
                        </a:rPr>
                        <a:t>o</a:t>
                      </a:r>
                      <a:r>
                        <a:rPr lang="en-US" sz="1800" spc="20" dirty="0">
                          <a:latin typeface="Times New Roman" pitchFamily="18" charset="0"/>
                          <a:ea typeface="Calibri"/>
                          <a:cs typeface="Times New Roman" pitchFamily="18" charset="0"/>
                        </a:rPr>
                        <a:t>ad</a:t>
                      </a:r>
                      <a:endParaRPr lang="en-US" sz="18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0330" marR="0" algn="just">
                        <a:lnSpc>
                          <a:spcPct val="115000"/>
                        </a:lnSpc>
                        <a:spcBef>
                          <a:spcPts val="225"/>
                        </a:spcBef>
                        <a:spcAft>
                          <a:spcPts val="0"/>
                        </a:spcAft>
                      </a:pPr>
                      <a:r>
                        <a:rPr lang="en-US" sz="1800" spc="20" dirty="0">
                          <a:latin typeface="Times New Roman" pitchFamily="18" charset="0"/>
                          <a:ea typeface="Calibri"/>
                          <a:cs typeface="Times New Roman" pitchFamily="18" charset="0"/>
                        </a:rPr>
                        <a:t>D</a:t>
                      </a:r>
                      <a:r>
                        <a:rPr lang="en-US" sz="1800" spc="-5" dirty="0">
                          <a:latin typeface="Times New Roman" pitchFamily="18" charset="0"/>
                          <a:ea typeface="Calibri"/>
                          <a:cs typeface="Times New Roman" pitchFamily="18" charset="0"/>
                        </a:rPr>
                        <a:t>i</a:t>
                      </a:r>
                      <a:r>
                        <a:rPr lang="en-US" sz="1800" spc="25" dirty="0">
                          <a:latin typeface="Times New Roman" pitchFamily="18" charset="0"/>
                          <a:ea typeface="Calibri"/>
                          <a:cs typeface="Times New Roman" pitchFamily="18" charset="0"/>
                        </a:rPr>
                        <a:t>s</a:t>
                      </a:r>
                      <a:r>
                        <a:rPr lang="en-US" sz="1800" spc="35" dirty="0">
                          <a:latin typeface="Times New Roman" pitchFamily="18" charset="0"/>
                          <a:ea typeface="Calibri"/>
                          <a:cs typeface="Times New Roman" pitchFamily="18" charset="0"/>
                        </a:rPr>
                        <a:t>t</a:t>
                      </a:r>
                      <a:r>
                        <a:rPr lang="en-US" sz="1800" spc="20" dirty="0">
                          <a:latin typeface="Times New Roman" pitchFamily="18" charset="0"/>
                          <a:ea typeface="Calibri"/>
                          <a:cs typeface="Times New Roman" pitchFamily="18" charset="0"/>
                        </a:rPr>
                        <a:t>a</a:t>
                      </a:r>
                      <a:r>
                        <a:rPr lang="en-US" sz="1800" spc="30" dirty="0">
                          <a:latin typeface="Times New Roman" pitchFamily="18" charset="0"/>
                          <a:ea typeface="Calibri"/>
                          <a:cs typeface="Times New Roman" pitchFamily="18" charset="0"/>
                        </a:rPr>
                        <a:t>n</a:t>
                      </a:r>
                      <a:r>
                        <a:rPr lang="en-US" sz="1800" spc="20" dirty="0">
                          <a:latin typeface="Times New Roman" pitchFamily="18" charset="0"/>
                          <a:ea typeface="Calibri"/>
                          <a:cs typeface="Times New Roman" pitchFamily="18" charset="0"/>
                        </a:rPr>
                        <a:t>ce</a:t>
                      </a:r>
                      <a:endParaRPr lang="en-US" sz="18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1600" marR="0" algn="just">
                        <a:lnSpc>
                          <a:spcPct val="115000"/>
                        </a:lnSpc>
                        <a:spcBef>
                          <a:spcPts val="225"/>
                        </a:spcBef>
                        <a:spcAft>
                          <a:spcPts val="0"/>
                        </a:spcAft>
                      </a:pPr>
                      <a:r>
                        <a:rPr lang="en-US" sz="1800" spc="25" dirty="0">
                          <a:latin typeface="Times New Roman" pitchFamily="18" charset="0"/>
                          <a:ea typeface="Calibri"/>
                          <a:cs typeface="Times New Roman" pitchFamily="18" charset="0"/>
                        </a:rPr>
                        <a:t>L</a:t>
                      </a:r>
                      <a:r>
                        <a:rPr lang="en-US" sz="1800" spc="20" dirty="0">
                          <a:latin typeface="Times New Roman" pitchFamily="18" charset="0"/>
                          <a:ea typeface="Calibri"/>
                          <a:cs typeface="Times New Roman" pitchFamily="18" charset="0"/>
                        </a:rPr>
                        <a:t>o</a:t>
                      </a:r>
                      <a:r>
                        <a:rPr lang="en-US" sz="1800" spc="35" dirty="0">
                          <a:latin typeface="Times New Roman" pitchFamily="18" charset="0"/>
                          <a:ea typeface="Calibri"/>
                          <a:cs typeface="Times New Roman" pitchFamily="18" charset="0"/>
                        </a:rPr>
                        <a:t>a</a:t>
                      </a:r>
                      <a:r>
                        <a:rPr lang="en-US" sz="1800" dirty="0">
                          <a:latin typeface="Times New Roman" pitchFamily="18" charset="0"/>
                          <a:ea typeface="Calibri"/>
                          <a:cs typeface="Times New Roman" pitchFamily="18" charset="0"/>
                        </a:rPr>
                        <a:t>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marR="0" algn="just">
                        <a:lnSpc>
                          <a:spcPct val="115000"/>
                        </a:lnSpc>
                        <a:spcBef>
                          <a:spcPts val="225"/>
                        </a:spcBef>
                        <a:spcAft>
                          <a:spcPts val="0"/>
                        </a:spcAft>
                      </a:pPr>
                      <a:r>
                        <a:rPr lang="en-US" sz="1800" dirty="0">
                          <a:latin typeface="Times New Roman" pitchFamily="18" charset="0"/>
                          <a:ea typeface="Calibri"/>
                          <a:cs typeface="Times New Roman" pitchFamily="18" charset="0"/>
                        </a:rPr>
                        <a:t>T</a:t>
                      </a:r>
                      <a:r>
                        <a:rPr lang="en-US" sz="1800" spc="-140" dirty="0">
                          <a:latin typeface="Times New Roman" pitchFamily="18" charset="0"/>
                          <a:ea typeface="Calibri"/>
                          <a:cs typeface="Times New Roman" pitchFamily="18" charset="0"/>
                        </a:rPr>
                        <a:t> </a:t>
                      </a:r>
                      <a:r>
                        <a:rPr lang="en-US" sz="1800" spc="20" dirty="0" err="1">
                          <a:latin typeface="Times New Roman" pitchFamily="18" charset="0"/>
                          <a:ea typeface="Calibri"/>
                          <a:cs typeface="Times New Roman" pitchFamily="18" charset="0"/>
                        </a:rPr>
                        <a:t>h</a:t>
                      </a:r>
                      <a:r>
                        <a:rPr lang="en-US" sz="1800" dirty="0" err="1">
                          <a:latin typeface="Times New Roman" pitchFamily="18" charset="0"/>
                          <a:ea typeface="Calibri"/>
                          <a:cs typeface="Times New Roman" pitchFamily="18" charset="0"/>
                        </a:rPr>
                        <a:t>i</a:t>
                      </a:r>
                      <a:r>
                        <a:rPr lang="en-US" sz="1800" spc="20" dirty="0" err="1">
                          <a:latin typeface="Times New Roman" pitchFamily="18" charset="0"/>
                          <a:ea typeface="Calibri"/>
                          <a:cs typeface="Times New Roman" pitchFamily="18" charset="0"/>
                        </a:rPr>
                        <a:t>c</a:t>
                      </a:r>
                      <a:r>
                        <a:rPr lang="en-US" sz="1800" spc="25" dirty="0" err="1">
                          <a:latin typeface="Times New Roman" pitchFamily="18" charset="0"/>
                          <a:ea typeface="Calibri"/>
                          <a:cs typeface="Times New Roman" pitchFamily="18" charset="0"/>
                        </a:rPr>
                        <a:t>kne</a:t>
                      </a:r>
                      <a:r>
                        <a:rPr lang="en-US" sz="1800" spc="20" dirty="0" err="1">
                          <a:latin typeface="Times New Roman" pitchFamily="18" charset="0"/>
                          <a:ea typeface="Calibri"/>
                          <a:cs typeface="Times New Roman" pitchFamily="18" charset="0"/>
                        </a:rPr>
                        <a:t>s</a:t>
                      </a:r>
                      <a:r>
                        <a:rPr lang="en-US" sz="1800" dirty="0" err="1">
                          <a:latin typeface="Times New Roman" pitchFamily="18" charset="0"/>
                          <a:ea typeface="Calibri"/>
                          <a:cs typeface="Times New Roman" pitchFamily="18" charset="0"/>
                        </a:rPr>
                        <a:t>s</a:t>
                      </a:r>
                      <a:endParaRPr lang="en-US" sz="1800" dirty="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1477">
                <a:tc>
                  <a:txBody>
                    <a:bodyPr/>
                    <a:lstStyle/>
                    <a:p>
                      <a:pPr marL="52705" marR="0" algn="just">
                        <a:lnSpc>
                          <a:spcPct val="115000"/>
                        </a:lnSpc>
                        <a:spcBef>
                          <a:spcPts val="275"/>
                        </a:spcBef>
                        <a:spcAft>
                          <a:spcPts val="0"/>
                        </a:spcAft>
                      </a:pPr>
                      <a:r>
                        <a:rPr lang="en-US" sz="1800" spc="30">
                          <a:latin typeface="Times New Roman" pitchFamily="18" charset="0"/>
                          <a:ea typeface="Calibri"/>
                          <a:cs typeface="Times New Roman" pitchFamily="18" charset="0"/>
                        </a:rPr>
                        <a:t>10.</a:t>
                      </a:r>
                      <a:r>
                        <a:rPr lang="en-US" sz="1800" spc="35">
                          <a:latin typeface="Times New Roman" pitchFamily="18" charset="0"/>
                          <a:ea typeface="Calibri"/>
                          <a:cs typeface="Times New Roman" pitchFamily="18" charset="0"/>
                        </a:rPr>
                        <a:t>2</a:t>
                      </a:r>
                      <a:r>
                        <a:rPr lang="en-US" sz="1800">
                          <a:latin typeface="Times New Roman" pitchFamily="18" charset="0"/>
                          <a:ea typeface="Calibri"/>
                          <a:cs typeface="Times New Roman" pitchFamily="18" charset="0"/>
                        </a:rPr>
                        <a:t>3</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0" algn="just">
                        <a:lnSpc>
                          <a:spcPct val="115000"/>
                        </a:lnSpc>
                        <a:spcBef>
                          <a:spcPts val="275"/>
                        </a:spcBef>
                        <a:spcAft>
                          <a:spcPts val="0"/>
                        </a:spcAft>
                      </a:pPr>
                      <a:r>
                        <a:rPr lang="en-US" sz="1800" spc="20">
                          <a:latin typeface="Times New Roman" pitchFamily="18" charset="0"/>
                          <a:ea typeface="Calibri"/>
                          <a:cs typeface="Times New Roman" pitchFamily="18" charset="0"/>
                        </a:rPr>
                        <a:t>5</a:t>
                      </a:r>
                      <a:r>
                        <a:rPr lang="en-US" sz="1800" spc="40">
                          <a:latin typeface="Times New Roman" pitchFamily="18" charset="0"/>
                          <a:ea typeface="Calibri"/>
                          <a:cs typeface="Times New Roman" pitchFamily="18" charset="0"/>
                        </a:rPr>
                        <a:t>.</a:t>
                      </a:r>
                      <a:r>
                        <a:rPr lang="en-US" sz="1800" spc="20">
                          <a:latin typeface="Times New Roman" pitchFamily="18" charset="0"/>
                          <a:ea typeface="Calibri"/>
                          <a:cs typeface="Times New Roman" pitchFamily="18" charset="0"/>
                        </a:rPr>
                        <a:t>27</a:t>
                      </a:r>
                      <a:endParaRPr lang="en-US" sz="18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785" marR="0" algn="just">
                        <a:lnSpc>
                          <a:spcPct val="115000"/>
                        </a:lnSpc>
                        <a:spcBef>
                          <a:spcPts val="275"/>
                        </a:spcBef>
                        <a:spcAft>
                          <a:spcPts val="0"/>
                        </a:spcAft>
                      </a:pPr>
                      <a:r>
                        <a:rPr lang="en-US" sz="1800" spc="25">
                          <a:latin typeface="Times New Roman" pitchFamily="18" charset="0"/>
                          <a:ea typeface="Calibri"/>
                          <a:cs typeface="Times New Roman" pitchFamily="18" charset="0"/>
                        </a:rPr>
                        <a:t>15</a:t>
                      </a:r>
                      <a:r>
                        <a:rPr lang="en-US" sz="1800" spc="35">
                          <a:latin typeface="Times New Roman" pitchFamily="18" charset="0"/>
                          <a:ea typeface="Calibri"/>
                          <a:cs typeface="Times New Roman" pitchFamily="18" charset="0"/>
                        </a:rPr>
                        <a:t>.</a:t>
                      </a:r>
                      <a:r>
                        <a:rPr lang="en-US" sz="1800" spc="20">
                          <a:latin typeface="Times New Roman" pitchFamily="18" charset="0"/>
                          <a:ea typeface="Calibri"/>
                          <a:cs typeface="Times New Roman" pitchFamily="18" charset="0"/>
                        </a:rPr>
                        <a:t>2</a:t>
                      </a:r>
                      <a:r>
                        <a:rPr lang="en-US" sz="1800">
                          <a:latin typeface="Times New Roman" pitchFamily="18" charset="0"/>
                          <a:ea typeface="Calibri"/>
                          <a:cs typeface="Times New Roman" pitchFamily="18" charset="0"/>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0" algn="just">
                        <a:lnSpc>
                          <a:spcPct val="115000"/>
                        </a:lnSpc>
                        <a:spcBef>
                          <a:spcPts val="275"/>
                        </a:spcBef>
                        <a:spcAft>
                          <a:spcPts val="0"/>
                        </a:spcAft>
                      </a:pPr>
                      <a:r>
                        <a:rPr lang="en-US" sz="1800" spc="30">
                          <a:latin typeface="Times New Roman" pitchFamily="18" charset="0"/>
                          <a:ea typeface="Calibri"/>
                          <a:cs typeface="Times New Roman" pitchFamily="18" charset="0"/>
                        </a:rPr>
                        <a:t>2.7</a:t>
                      </a:r>
                      <a:endParaRPr lang="en-US" sz="18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marR="0" algn="just">
                        <a:lnSpc>
                          <a:spcPct val="115000"/>
                        </a:lnSpc>
                        <a:spcBef>
                          <a:spcPts val="275"/>
                        </a:spcBef>
                        <a:spcAft>
                          <a:spcPts val="0"/>
                        </a:spcAft>
                      </a:pPr>
                      <a:r>
                        <a:rPr lang="en-US" sz="1800" spc="25">
                          <a:latin typeface="Times New Roman" pitchFamily="18" charset="0"/>
                          <a:ea typeface="Calibri"/>
                          <a:cs typeface="Times New Roman" pitchFamily="18" charset="0"/>
                        </a:rPr>
                        <a:t>1</a:t>
                      </a:r>
                      <a:r>
                        <a:rPr lang="en-US" sz="1800" spc="35">
                          <a:latin typeface="Times New Roman" pitchFamily="18" charset="0"/>
                          <a:ea typeface="Calibri"/>
                          <a:cs typeface="Times New Roman" pitchFamily="18" charset="0"/>
                        </a:rPr>
                        <a:t>.</a:t>
                      </a:r>
                      <a:r>
                        <a:rPr lang="en-US" sz="1800">
                          <a:latin typeface="Times New Roman" pitchFamily="18" charset="0"/>
                          <a:ea typeface="Calibri"/>
                          <a:cs typeface="Times New Roman" pitchFamily="18" charset="0"/>
                        </a:rPr>
                        <a:t>2</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9668">
                <a:tc>
                  <a:txBody>
                    <a:bodyPr/>
                    <a:lstStyle/>
                    <a:p>
                      <a:pPr marL="52705" marR="0" algn="just">
                        <a:lnSpc>
                          <a:spcPct val="115000"/>
                        </a:lnSpc>
                        <a:spcBef>
                          <a:spcPts val="275"/>
                        </a:spcBef>
                        <a:spcAft>
                          <a:spcPts val="0"/>
                        </a:spcAft>
                      </a:pPr>
                      <a:r>
                        <a:rPr lang="en-US" sz="1800" spc="30">
                          <a:latin typeface="Times New Roman" pitchFamily="18" charset="0"/>
                          <a:ea typeface="Calibri"/>
                          <a:cs typeface="Times New Roman" pitchFamily="18" charset="0"/>
                        </a:rPr>
                        <a:t>12.</a:t>
                      </a:r>
                      <a:r>
                        <a:rPr lang="en-US" sz="1800" spc="35">
                          <a:latin typeface="Times New Roman" pitchFamily="18" charset="0"/>
                          <a:ea typeface="Calibri"/>
                          <a:cs typeface="Times New Roman" pitchFamily="18" charset="0"/>
                        </a:rPr>
                        <a:t>6</a:t>
                      </a:r>
                      <a:r>
                        <a:rPr lang="en-US" sz="1800">
                          <a:latin typeface="Times New Roman" pitchFamily="18" charset="0"/>
                          <a:ea typeface="Calibri"/>
                          <a:cs typeface="Times New Roman" pitchFamily="18" charset="0"/>
                        </a:rPr>
                        <a:t>5</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58420" marR="0" algn="just">
                        <a:lnSpc>
                          <a:spcPct val="115000"/>
                        </a:lnSpc>
                        <a:spcBef>
                          <a:spcPts val="275"/>
                        </a:spcBef>
                        <a:spcAft>
                          <a:spcPts val="0"/>
                        </a:spcAft>
                      </a:pPr>
                      <a:r>
                        <a:rPr lang="en-US" sz="1800" spc="20">
                          <a:latin typeface="Times New Roman" pitchFamily="18" charset="0"/>
                          <a:ea typeface="Calibri"/>
                          <a:cs typeface="Times New Roman" pitchFamily="18" charset="0"/>
                        </a:rPr>
                        <a:t>6</a:t>
                      </a:r>
                      <a:r>
                        <a:rPr lang="en-US" sz="1800" spc="40">
                          <a:latin typeface="Times New Roman" pitchFamily="18" charset="0"/>
                          <a:ea typeface="Calibri"/>
                          <a:cs typeface="Times New Roman" pitchFamily="18" charset="0"/>
                        </a:rPr>
                        <a:t>.</a:t>
                      </a:r>
                      <a:r>
                        <a:rPr lang="en-US" sz="1800" spc="20">
                          <a:latin typeface="Times New Roman" pitchFamily="18" charset="0"/>
                          <a:ea typeface="Calibri"/>
                          <a:cs typeface="Times New Roman" pitchFamily="18" charset="0"/>
                        </a:rPr>
                        <a:t>25</a:t>
                      </a:r>
                      <a:endParaRPr lang="en-US" sz="18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57785" marR="0" algn="just">
                        <a:lnSpc>
                          <a:spcPct val="115000"/>
                        </a:lnSpc>
                        <a:spcBef>
                          <a:spcPts val="275"/>
                        </a:spcBef>
                        <a:spcAft>
                          <a:spcPts val="0"/>
                        </a:spcAft>
                      </a:pPr>
                      <a:r>
                        <a:rPr lang="en-US" sz="1800" spc="25">
                          <a:latin typeface="Times New Roman" pitchFamily="18" charset="0"/>
                          <a:ea typeface="Calibri"/>
                          <a:cs typeface="Times New Roman" pitchFamily="18" charset="0"/>
                        </a:rPr>
                        <a:t>16</a:t>
                      </a:r>
                      <a:r>
                        <a:rPr lang="en-US" sz="1800" spc="35">
                          <a:latin typeface="Times New Roman" pitchFamily="18" charset="0"/>
                          <a:ea typeface="Calibri"/>
                          <a:cs typeface="Times New Roman" pitchFamily="18" charset="0"/>
                        </a:rPr>
                        <a:t>.</a:t>
                      </a:r>
                      <a:r>
                        <a:rPr lang="en-US" sz="1800" spc="20">
                          <a:latin typeface="Times New Roman" pitchFamily="18" charset="0"/>
                          <a:ea typeface="Calibri"/>
                          <a:cs typeface="Times New Roman" pitchFamily="18" charset="0"/>
                        </a:rPr>
                        <a:t>2</a:t>
                      </a:r>
                      <a:r>
                        <a:rPr lang="en-US" sz="1800">
                          <a:latin typeface="Times New Roman" pitchFamily="18" charset="0"/>
                          <a:ea typeface="Calibri"/>
                          <a:cs typeface="Times New Roman" pitchFamily="18" charset="0"/>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58420" marR="0" algn="just">
                        <a:lnSpc>
                          <a:spcPct val="115000"/>
                        </a:lnSpc>
                        <a:spcBef>
                          <a:spcPts val="275"/>
                        </a:spcBef>
                        <a:spcAft>
                          <a:spcPts val="0"/>
                        </a:spcAft>
                      </a:pPr>
                      <a:r>
                        <a:rPr lang="en-US" sz="1800" spc="30">
                          <a:latin typeface="Times New Roman" pitchFamily="18" charset="0"/>
                          <a:ea typeface="Calibri"/>
                          <a:cs typeface="Times New Roman" pitchFamily="18" charset="0"/>
                        </a:rPr>
                        <a:t>2.2</a:t>
                      </a:r>
                      <a:endParaRPr lang="en-US" sz="1800">
                        <a:latin typeface="Times New Roman" pitchFamily="18" charset="0"/>
                        <a:ea typeface="Calibri"/>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59690" marR="0" algn="just">
                        <a:lnSpc>
                          <a:spcPct val="115000"/>
                        </a:lnSpc>
                        <a:spcBef>
                          <a:spcPts val="275"/>
                        </a:spcBef>
                        <a:spcAft>
                          <a:spcPts val="0"/>
                        </a:spcAft>
                      </a:pPr>
                      <a:r>
                        <a:rPr lang="en-US" sz="1800" spc="25" dirty="0">
                          <a:latin typeface="Times New Roman" pitchFamily="18" charset="0"/>
                          <a:ea typeface="Calibri"/>
                          <a:cs typeface="Times New Roman" pitchFamily="18" charset="0"/>
                        </a:rPr>
                        <a:t>1</a:t>
                      </a:r>
                      <a:r>
                        <a:rPr lang="en-US" sz="1800" spc="35" dirty="0">
                          <a:latin typeface="Times New Roman" pitchFamily="18" charset="0"/>
                          <a:ea typeface="Calibri"/>
                          <a:cs typeface="Times New Roman" pitchFamily="18" charset="0"/>
                        </a:rPr>
                        <a:t>.</a:t>
                      </a:r>
                      <a:r>
                        <a:rPr lang="en-US" sz="1800" dirty="0">
                          <a:latin typeface="Times New Roman" pitchFamily="18" charset="0"/>
                          <a:ea typeface="Calibri"/>
                          <a:cs typeface="Times New Roman" pitchFamily="18" charset="0"/>
                        </a:rPr>
                        <a:t>1</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Types of data sets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1"/>
            <a:ext cx="8229600" cy="2286000"/>
          </a:xfrm>
        </p:spPr>
        <p:txBody>
          <a:bodyPr>
            <a:noAutofit/>
          </a:bodyPr>
          <a:lstStyle/>
          <a:p>
            <a:pPr lvl="0">
              <a:buNone/>
            </a:pPr>
            <a:r>
              <a:rPr lang="en-US" sz="2200" b="1" dirty="0">
                <a:latin typeface="Times New Roman" pitchFamily="18" charset="0"/>
                <a:cs typeface="Times New Roman" pitchFamily="18" charset="0"/>
              </a:rPr>
              <a:t>Document Data</a:t>
            </a:r>
            <a:endParaRPr lang="en-US" sz="2200" dirty="0">
              <a:latin typeface="Times New Roman" pitchFamily="18" charset="0"/>
              <a:cs typeface="Times New Roman" pitchFamily="18" charset="0"/>
            </a:endParaRPr>
          </a:p>
          <a:p>
            <a:pPr lvl="0"/>
            <a:r>
              <a:rPr lang="en-US" sz="2200" dirty="0">
                <a:latin typeface="Times New Roman" pitchFamily="18" charset="0"/>
                <a:cs typeface="Times New Roman" pitchFamily="18" charset="0"/>
              </a:rPr>
              <a:t>Each document becomes a `term' vector, each term is a component (attribute) of the vector, the value of each component is the number of times the corresponding term occurs in the document</a:t>
            </a:r>
          </a:p>
        </p:txBody>
      </p:sp>
      <p:graphicFrame>
        <p:nvGraphicFramePr>
          <p:cNvPr id="5" name="Table 4"/>
          <p:cNvGraphicFramePr>
            <a:graphicFrameLocks noGrp="1"/>
          </p:cNvGraphicFramePr>
          <p:nvPr/>
        </p:nvGraphicFramePr>
        <p:xfrm>
          <a:off x="914399" y="3124200"/>
          <a:ext cx="7848601" cy="2514600"/>
        </p:xfrm>
        <a:graphic>
          <a:graphicData uri="http://schemas.openxmlformats.org/drawingml/2006/table">
            <a:tbl>
              <a:tblPr/>
              <a:tblGrid>
                <a:gridCol w="1941053">
                  <a:extLst>
                    <a:ext uri="{9D8B030D-6E8A-4147-A177-3AD203B41FA5}">
                      <a16:colId xmlns:a16="http://schemas.microsoft.com/office/drawing/2014/main" val="20000"/>
                    </a:ext>
                  </a:extLst>
                </a:gridCol>
                <a:gridCol w="649748">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793884">
                  <a:extLst>
                    <a:ext uri="{9D8B030D-6E8A-4147-A177-3AD203B41FA5}">
                      <a16:colId xmlns:a16="http://schemas.microsoft.com/office/drawing/2014/main" val="20004"/>
                    </a:ext>
                  </a:extLst>
                </a:gridCol>
                <a:gridCol w="565584">
                  <a:extLst>
                    <a:ext uri="{9D8B030D-6E8A-4147-A177-3AD203B41FA5}">
                      <a16:colId xmlns:a16="http://schemas.microsoft.com/office/drawing/2014/main" val="20005"/>
                    </a:ext>
                  </a:extLst>
                </a:gridCol>
                <a:gridCol w="566487">
                  <a:extLst>
                    <a:ext uri="{9D8B030D-6E8A-4147-A177-3AD203B41FA5}">
                      <a16:colId xmlns:a16="http://schemas.microsoft.com/office/drawing/2014/main" val="20006"/>
                    </a:ext>
                  </a:extLst>
                </a:gridCol>
                <a:gridCol w="566487">
                  <a:extLst>
                    <a:ext uri="{9D8B030D-6E8A-4147-A177-3AD203B41FA5}">
                      <a16:colId xmlns:a16="http://schemas.microsoft.com/office/drawing/2014/main" val="20007"/>
                    </a:ext>
                  </a:extLst>
                </a:gridCol>
                <a:gridCol w="566487">
                  <a:extLst>
                    <a:ext uri="{9D8B030D-6E8A-4147-A177-3AD203B41FA5}">
                      <a16:colId xmlns:a16="http://schemas.microsoft.com/office/drawing/2014/main" val="20008"/>
                    </a:ext>
                  </a:extLst>
                </a:gridCol>
                <a:gridCol w="566487">
                  <a:extLst>
                    <a:ext uri="{9D8B030D-6E8A-4147-A177-3AD203B41FA5}">
                      <a16:colId xmlns:a16="http://schemas.microsoft.com/office/drawing/2014/main" val="20009"/>
                    </a:ext>
                  </a:extLst>
                </a:gridCol>
                <a:gridCol w="565584">
                  <a:extLst>
                    <a:ext uri="{9D8B030D-6E8A-4147-A177-3AD203B41FA5}">
                      <a16:colId xmlns:a16="http://schemas.microsoft.com/office/drawing/2014/main" val="20010"/>
                    </a:ext>
                  </a:extLst>
                </a:gridCol>
              </a:tblGrid>
              <a:tr h="1146600">
                <a:tc>
                  <a:txBody>
                    <a:bodyPr/>
                    <a:lstStyle/>
                    <a:p>
                      <a:pPr marL="0" marR="0" algn="just">
                        <a:lnSpc>
                          <a:spcPct val="115000"/>
                        </a:lnSpc>
                        <a:spcBef>
                          <a:spcPts val="0"/>
                        </a:spcBef>
                        <a:spcAft>
                          <a:spcPts val="0"/>
                        </a:spcAft>
                      </a:pPr>
                      <a:endParaRPr lang="en-US" sz="1800" dirty="0">
                        <a:solidFill>
                          <a:srgbClr val="002060"/>
                        </a:solidFill>
                        <a:latin typeface="Times New Roman"/>
                        <a:ea typeface="Calibri"/>
                        <a:cs typeface="Mangal"/>
                      </a:endParaRPr>
                    </a:p>
                  </a:txBody>
                  <a:tcPr marL="0" marR="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ts val="500"/>
                        </a:lnSpc>
                        <a:spcBef>
                          <a:spcPts val="25"/>
                        </a:spcBef>
                        <a:spcAft>
                          <a:spcPts val="0"/>
                        </a:spcAft>
                      </a:pPr>
                      <a:endParaRPr lang="en-US" sz="1800" dirty="0">
                        <a:solidFill>
                          <a:srgbClr val="002060"/>
                        </a:solidFill>
                        <a:latin typeface="Times New Roman"/>
                        <a:ea typeface="Calibri"/>
                        <a:cs typeface="Mangal"/>
                      </a:endParaRPr>
                    </a:p>
                    <a:p>
                      <a:pPr marL="269875" marR="271780" algn="just">
                        <a:lnSpc>
                          <a:spcPct val="115000"/>
                        </a:lnSpc>
                        <a:spcBef>
                          <a:spcPts val="0"/>
                        </a:spcBef>
                        <a:spcAft>
                          <a:spcPts val="0"/>
                        </a:spcAft>
                      </a:pPr>
                      <a:r>
                        <a:rPr lang="en-US" sz="1800" spc="20" dirty="0">
                          <a:solidFill>
                            <a:srgbClr val="002060"/>
                          </a:solidFill>
                          <a:latin typeface="Arial"/>
                          <a:ea typeface="Calibri"/>
                          <a:cs typeface="Mangal"/>
                        </a:rPr>
                        <a:t>t</a:t>
                      </a:r>
                      <a:r>
                        <a:rPr lang="en-US" sz="1800" spc="5" dirty="0">
                          <a:solidFill>
                            <a:srgbClr val="002060"/>
                          </a:solidFill>
                          <a:latin typeface="Arial"/>
                          <a:ea typeface="Calibri"/>
                          <a:cs typeface="Mangal"/>
                        </a:rPr>
                        <a:t>e</a:t>
                      </a:r>
                      <a:r>
                        <a:rPr lang="en-US" sz="1800" spc="-30" dirty="0">
                          <a:solidFill>
                            <a:srgbClr val="002060"/>
                          </a:solidFill>
                          <a:latin typeface="Arial"/>
                          <a:ea typeface="Calibri"/>
                          <a:cs typeface="Mangal"/>
                        </a:rPr>
                        <a:t>a</a:t>
                      </a:r>
                      <a:r>
                        <a:rPr lang="en-US" sz="1800" dirty="0">
                          <a:solidFill>
                            <a:srgbClr val="002060"/>
                          </a:solidFill>
                          <a:latin typeface="Arial"/>
                          <a:ea typeface="Calibri"/>
                          <a:cs typeface="Mangal"/>
                        </a:rPr>
                        <a:t>m</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00"/>
                        </a:lnSpc>
                        <a:spcBef>
                          <a:spcPts val="35"/>
                        </a:spcBef>
                        <a:spcAft>
                          <a:spcPts val="0"/>
                        </a:spcAft>
                      </a:pPr>
                      <a:endParaRPr lang="en-US" sz="1800" dirty="0">
                        <a:solidFill>
                          <a:srgbClr val="002060"/>
                        </a:solidFill>
                        <a:latin typeface="Times New Roman"/>
                        <a:ea typeface="Calibri"/>
                        <a:cs typeface="Mangal"/>
                      </a:endParaRPr>
                    </a:p>
                    <a:p>
                      <a:pPr marL="252095" marR="252095" algn="just">
                        <a:lnSpc>
                          <a:spcPct val="115000"/>
                        </a:lnSpc>
                        <a:spcBef>
                          <a:spcPts val="0"/>
                        </a:spcBef>
                        <a:spcAft>
                          <a:spcPts val="0"/>
                        </a:spcAft>
                      </a:pPr>
                      <a:r>
                        <a:rPr lang="en-US" sz="1800" spc="5" dirty="0">
                          <a:solidFill>
                            <a:srgbClr val="002060"/>
                          </a:solidFill>
                          <a:latin typeface="Arial"/>
                          <a:ea typeface="Calibri"/>
                          <a:cs typeface="Mangal"/>
                        </a:rPr>
                        <a:t>co</a:t>
                      </a:r>
                      <a:r>
                        <a:rPr lang="en-US" sz="1800" spc="-30" dirty="0">
                          <a:solidFill>
                            <a:srgbClr val="002060"/>
                          </a:solidFill>
                          <a:latin typeface="Arial"/>
                          <a:ea typeface="Calibri"/>
                          <a:cs typeface="Mangal"/>
                        </a:rPr>
                        <a:t>a</a:t>
                      </a:r>
                      <a:r>
                        <a:rPr lang="en-US" sz="1800" spc="5" dirty="0">
                          <a:solidFill>
                            <a:srgbClr val="002060"/>
                          </a:solidFill>
                          <a:latin typeface="Arial"/>
                          <a:ea typeface="Calibri"/>
                          <a:cs typeface="Mangal"/>
                        </a:rPr>
                        <a:t>c</a:t>
                      </a:r>
                      <a:r>
                        <a:rPr lang="en-US" sz="1800" dirty="0">
                          <a:solidFill>
                            <a:srgbClr val="002060"/>
                          </a:solidFill>
                          <a:latin typeface="Arial"/>
                          <a:ea typeface="Calibri"/>
                          <a:cs typeface="Mangal"/>
                        </a:rPr>
                        <a:t>h</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241300" marR="321310" indent="0" algn="just">
                        <a:lnSpc>
                          <a:spcPct val="150000"/>
                        </a:lnSpc>
                        <a:spcBef>
                          <a:spcPts val="175"/>
                        </a:spcBef>
                        <a:spcAft>
                          <a:spcPts val="0"/>
                        </a:spcAft>
                      </a:pPr>
                      <a:r>
                        <a:rPr lang="en-US" sz="1800" spc="5" dirty="0">
                          <a:solidFill>
                            <a:srgbClr val="002060"/>
                          </a:solidFill>
                          <a:latin typeface="Arial"/>
                          <a:ea typeface="Calibri"/>
                          <a:cs typeface="Mangal"/>
                        </a:rPr>
                        <a:t>Play</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00"/>
                        </a:lnSpc>
                        <a:spcBef>
                          <a:spcPts val="30"/>
                        </a:spcBef>
                        <a:spcAft>
                          <a:spcPts val="0"/>
                        </a:spcAft>
                      </a:pPr>
                      <a:endParaRPr lang="en-US" sz="1800" dirty="0">
                        <a:solidFill>
                          <a:srgbClr val="002060"/>
                        </a:solidFill>
                        <a:latin typeface="Times New Roman"/>
                        <a:ea typeface="Calibri"/>
                        <a:cs typeface="Mangal"/>
                      </a:endParaRPr>
                    </a:p>
                    <a:p>
                      <a:pPr marL="300990" marR="298450" algn="just">
                        <a:lnSpc>
                          <a:spcPct val="115000"/>
                        </a:lnSpc>
                        <a:spcBef>
                          <a:spcPts val="0"/>
                        </a:spcBef>
                        <a:spcAft>
                          <a:spcPts val="0"/>
                        </a:spcAft>
                      </a:pPr>
                      <a:r>
                        <a:rPr lang="en-US" sz="1800" dirty="0">
                          <a:solidFill>
                            <a:srgbClr val="002060"/>
                          </a:solidFill>
                          <a:latin typeface="Arial"/>
                          <a:ea typeface="Calibri"/>
                          <a:cs typeface="Mangal"/>
                        </a:rPr>
                        <a:t>b</a:t>
                      </a:r>
                      <a:r>
                        <a:rPr lang="en-US" sz="1800" spc="-30" dirty="0">
                          <a:solidFill>
                            <a:srgbClr val="002060"/>
                          </a:solidFill>
                          <a:latin typeface="Arial"/>
                          <a:ea typeface="Calibri"/>
                          <a:cs typeface="Mangal"/>
                        </a:rPr>
                        <a:t>a</a:t>
                      </a:r>
                      <a:r>
                        <a:rPr lang="en-US" sz="1800" spc="25" dirty="0">
                          <a:solidFill>
                            <a:srgbClr val="002060"/>
                          </a:solidFill>
                          <a:latin typeface="Arial"/>
                          <a:ea typeface="Calibri"/>
                          <a:cs typeface="Mangal"/>
                        </a:rPr>
                        <a:t>l</a:t>
                      </a:r>
                      <a:r>
                        <a:rPr lang="en-US" sz="1800" dirty="0">
                          <a:solidFill>
                            <a:srgbClr val="002060"/>
                          </a:solidFill>
                          <a:latin typeface="Arial"/>
                          <a:ea typeface="Calibri"/>
                          <a:cs typeface="Mangal"/>
                        </a:rPr>
                        <a:t>l</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00"/>
                        </a:lnSpc>
                        <a:spcBef>
                          <a:spcPts val="35"/>
                        </a:spcBef>
                        <a:spcAft>
                          <a:spcPts val="0"/>
                        </a:spcAft>
                      </a:pPr>
                      <a:endParaRPr lang="en-US" sz="1800" dirty="0">
                        <a:solidFill>
                          <a:srgbClr val="002060"/>
                        </a:solidFill>
                        <a:latin typeface="Times New Roman"/>
                        <a:ea typeface="Calibri"/>
                        <a:cs typeface="Mangal"/>
                      </a:endParaRPr>
                    </a:p>
                    <a:p>
                      <a:pPr marL="261620" marR="260985" algn="just">
                        <a:lnSpc>
                          <a:spcPct val="115000"/>
                        </a:lnSpc>
                        <a:spcBef>
                          <a:spcPts val="0"/>
                        </a:spcBef>
                        <a:spcAft>
                          <a:spcPts val="0"/>
                        </a:spcAft>
                      </a:pPr>
                      <a:r>
                        <a:rPr lang="en-US" sz="1800" spc="10" dirty="0">
                          <a:solidFill>
                            <a:srgbClr val="002060"/>
                          </a:solidFill>
                          <a:latin typeface="Arial"/>
                          <a:ea typeface="Calibri"/>
                          <a:cs typeface="Mangal"/>
                        </a:rPr>
                        <a:t>s</a:t>
                      </a:r>
                      <a:r>
                        <a:rPr lang="en-US" sz="1800" spc="-25" dirty="0">
                          <a:solidFill>
                            <a:srgbClr val="002060"/>
                          </a:solidFill>
                          <a:latin typeface="Arial"/>
                          <a:ea typeface="Calibri"/>
                          <a:cs typeface="Mangal"/>
                        </a:rPr>
                        <a:t>c</a:t>
                      </a:r>
                      <a:r>
                        <a:rPr lang="en-US" sz="1800" dirty="0">
                          <a:solidFill>
                            <a:srgbClr val="002060"/>
                          </a:solidFill>
                          <a:latin typeface="Arial"/>
                          <a:ea typeface="Calibri"/>
                          <a:cs typeface="Mangal"/>
                        </a:rPr>
                        <a:t>o</a:t>
                      </a:r>
                      <a:r>
                        <a:rPr lang="en-US" sz="1800" spc="20" dirty="0">
                          <a:solidFill>
                            <a:srgbClr val="002060"/>
                          </a:solidFill>
                          <a:latin typeface="Arial"/>
                          <a:ea typeface="Calibri"/>
                          <a:cs typeface="Mangal"/>
                        </a:rPr>
                        <a:t>r</a:t>
                      </a:r>
                      <a:r>
                        <a:rPr lang="en-US" sz="1800" dirty="0">
                          <a:solidFill>
                            <a:srgbClr val="002060"/>
                          </a:solidFill>
                          <a:latin typeface="Arial"/>
                          <a:ea typeface="Calibri"/>
                          <a:cs typeface="Mangal"/>
                        </a:rPr>
                        <a:t>e</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00"/>
                        </a:lnSpc>
                        <a:spcBef>
                          <a:spcPts val="15"/>
                        </a:spcBef>
                        <a:spcAft>
                          <a:spcPts val="0"/>
                        </a:spcAft>
                      </a:pPr>
                      <a:endParaRPr lang="en-US" sz="1800" dirty="0">
                        <a:solidFill>
                          <a:srgbClr val="002060"/>
                        </a:solidFill>
                        <a:latin typeface="Times New Roman"/>
                        <a:ea typeface="Calibri"/>
                        <a:cs typeface="Mangal"/>
                      </a:endParaRPr>
                    </a:p>
                    <a:p>
                      <a:pPr marL="261620" marR="260985" algn="just">
                        <a:lnSpc>
                          <a:spcPct val="115000"/>
                        </a:lnSpc>
                        <a:spcBef>
                          <a:spcPts val="0"/>
                        </a:spcBef>
                        <a:spcAft>
                          <a:spcPts val="0"/>
                        </a:spcAft>
                      </a:pPr>
                      <a:r>
                        <a:rPr lang="en-US" sz="1800" spc="-30" dirty="0">
                          <a:solidFill>
                            <a:srgbClr val="002060"/>
                          </a:solidFill>
                          <a:latin typeface="Arial"/>
                          <a:ea typeface="Calibri"/>
                          <a:cs typeface="Mangal"/>
                        </a:rPr>
                        <a:t>g</a:t>
                      </a:r>
                      <a:r>
                        <a:rPr lang="en-US" sz="1800" dirty="0">
                          <a:solidFill>
                            <a:srgbClr val="002060"/>
                          </a:solidFill>
                          <a:latin typeface="Arial"/>
                          <a:ea typeface="Calibri"/>
                          <a:cs typeface="Mangal"/>
                        </a:rPr>
                        <a:t>a</a:t>
                      </a:r>
                      <a:r>
                        <a:rPr lang="en-US" sz="1800" spc="-10" dirty="0">
                          <a:solidFill>
                            <a:srgbClr val="002060"/>
                          </a:solidFill>
                          <a:latin typeface="Arial"/>
                          <a:ea typeface="Calibri"/>
                          <a:cs typeface="Mangal"/>
                        </a:rPr>
                        <a:t>m</a:t>
                      </a:r>
                      <a:r>
                        <a:rPr lang="en-US" sz="1800" dirty="0">
                          <a:solidFill>
                            <a:srgbClr val="002060"/>
                          </a:solidFill>
                          <a:latin typeface="Arial"/>
                          <a:ea typeface="Calibri"/>
                          <a:cs typeface="Mangal"/>
                        </a:rPr>
                        <a:t>e</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339090" marR="336550" algn="just">
                        <a:lnSpc>
                          <a:spcPct val="101000"/>
                        </a:lnSpc>
                        <a:spcBef>
                          <a:spcPts val="120"/>
                        </a:spcBef>
                        <a:spcAft>
                          <a:spcPts val="0"/>
                        </a:spcAft>
                      </a:pPr>
                      <a:r>
                        <a:rPr lang="en-US" sz="1800" spc="-5" dirty="0" err="1">
                          <a:solidFill>
                            <a:srgbClr val="002060"/>
                          </a:solidFill>
                          <a:latin typeface="Arial"/>
                          <a:ea typeface="Calibri"/>
                          <a:cs typeface="Mangal"/>
                        </a:rPr>
                        <a:t>wi</a:t>
                      </a:r>
                      <a:r>
                        <a:rPr lang="en-US" sz="1800" spc="-5" dirty="0">
                          <a:solidFill>
                            <a:srgbClr val="002060"/>
                          </a:solidFill>
                          <a:latin typeface="Arial"/>
                          <a:ea typeface="Calibri"/>
                          <a:cs typeface="Mangal"/>
                        </a:rPr>
                        <a:t> </a:t>
                      </a:r>
                      <a:r>
                        <a:rPr lang="en-US" sz="1800" dirty="0">
                          <a:solidFill>
                            <a:srgbClr val="002060"/>
                          </a:solidFill>
                          <a:latin typeface="Arial"/>
                          <a:ea typeface="Calibri"/>
                          <a:cs typeface="Mangal"/>
                        </a:rPr>
                        <a:t>n</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00"/>
                        </a:lnSpc>
                        <a:spcBef>
                          <a:spcPts val="40"/>
                        </a:spcBef>
                        <a:spcAft>
                          <a:spcPts val="0"/>
                        </a:spcAft>
                      </a:pPr>
                      <a:endParaRPr lang="en-US" sz="1800" dirty="0">
                        <a:solidFill>
                          <a:srgbClr val="002060"/>
                        </a:solidFill>
                        <a:latin typeface="Times New Roman"/>
                        <a:ea typeface="Calibri"/>
                        <a:cs typeface="Mangal"/>
                      </a:endParaRPr>
                    </a:p>
                    <a:p>
                      <a:pPr marL="300990" marR="298450" algn="just">
                        <a:lnSpc>
                          <a:spcPct val="115000"/>
                        </a:lnSpc>
                        <a:spcBef>
                          <a:spcPts val="0"/>
                        </a:spcBef>
                        <a:spcAft>
                          <a:spcPts val="0"/>
                        </a:spcAft>
                      </a:pPr>
                      <a:r>
                        <a:rPr lang="en-US" sz="1800" spc="-15" dirty="0">
                          <a:solidFill>
                            <a:srgbClr val="002060"/>
                          </a:solidFill>
                          <a:latin typeface="Arial"/>
                          <a:ea typeface="Calibri"/>
                          <a:cs typeface="Mangal"/>
                        </a:rPr>
                        <a:t>l</a:t>
                      </a:r>
                      <a:r>
                        <a:rPr lang="en-US" sz="1800" spc="5" dirty="0">
                          <a:solidFill>
                            <a:srgbClr val="002060"/>
                          </a:solidFill>
                          <a:latin typeface="Arial"/>
                          <a:ea typeface="Calibri"/>
                          <a:cs typeface="Mangal"/>
                        </a:rPr>
                        <a:t>os</a:t>
                      </a:r>
                      <a:r>
                        <a:rPr lang="en-US" sz="1800" dirty="0">
                          <a:solidFill>
                            <a:srgbClr val="002060"/>
                          </a:solidFill>
                          <a:latin typeface="Arial"/>
                          <a:ea typeface="Calibri"/>
                          <a:cs typeface="Mangal"/>
                        </a:rPr>
                        <a:t>t</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00"/>
                        </a:lnSpc>
                        <a:spcBef>
                          <a:spcPts val="15"/>
                        </a:spcBef>
                        <a:spcAft>
                          <a:spcPts val="0"/>
                        </a:spcAft>
                      </a:pPr>
                      <a:endParaRPr lang="en-US" sz="1800" dirty="0">
                        <a:solidFill>
                          <a:srgbClr val="002060"/>
                        </a:solidFill>
                        <a:latin typeface="Times New Roman"/>
                        <a:ea typeface="Calibri"/>
                        <a:cs typeface="Mangal"/>
                      </a:endParaRPr>
                    </a:p>
                    <a:p>
                      <a:pPr marL="245745" marR="0" algn="just">
                        <a:lnSpc>
                          <a:spcPct val="115000"/>
                        </a:lnSpc>
                        <a:spcBef>
                          <a:spcPts val="0"/>
                        </a:spcBef>
                        <a:spcAft>
                          <a:spcPts val="0"/>
                        </a:spcAft>
                      </a:pPr>
                      <a:r>
                        <a:rPr lang="en-US" sz="1800" spc="15" dirty="0">
                          <a:solidFill>
                            <a:srgbClr val="002060"/>
                          </a:solidFill>
                          <a:latin typeface="Arial"/>
                          <a:ea typeface="Calibri"/>
                          <a:cs typeface="Mangal"/>
                        </a:rPr>
                        <a:t>t</a:t>
                      </a:r>
                      <a:r>
                        <a:rPr lang="en-US" sz="1800" spc="-15" dirty="0">
                          <a:solidFill>
                            <a:srgbClr val="002060"/>
                          </a:solidFill>
                          <a:latin typeface="Arial"/>
                          <a:ea typeface="Calibri"/>
                          <a:cs typeface="Mangal"/>
                        </a:rPr>
                        <a:t>i</a:t>
                      </a:r>
                      <a:r>
                        <a:rPr lang="en-US" sz="1800" spc="-10" dirty="0">
                          <a:solidFill>
                            <a:srgbClr val="002060"/>
                          </a:solidFill>
                          <a:latin typeface="Arial"/>
                          <a:ea typeface="Calibri"/>
                          <a:cs typeface="Mangal"/>
                        </a:rPr>
                        <a:t>m</a:t>
                      </a:r>
                      <a:r>
                        <a:rPr lang="en-US" sz="1800" spc="5" dirty="0">
                          <a:solidFill>
                            <a:srgbClr val="002060"/>
                          </a:solidFill>
                          <a:latin typeface="Arial"/>
                          <a:ea typeface="Calibri"/>
                          <a:cs typeface="Mangal"/>
                        </a:rPr>
                        <a:t>e</a:t>
                      </a:r>
                      <a:r>
                        <a:rPr lang="en-US" sz="1800" spc="-35" dirty="0">
                          <a:solidFill>
                            <a:srgbClr val="002060"/>
                          </a:solidFill>
                          <a:latin typeface="Arial"/>
                          <a:ea typeface="Calibri"/>
                          <a:cs typeface="Mangal"/>
                        </a:rPr>
                        <a:t>o</a:t>
                      </a:r>
                      <a:r>
                        <a:rPr lang="en-US" sz="1800" spc="5" dirty="0">
                          <a:solidFill>
                            <a:srgbClr val="002060"/>
                          </a:solidFill>
                          <a:latin typeface="Arial"/>
                          <a:ea typeface="Calibri"/>
                          <a:cs typeface="Mangal"/>
                        </a:rPr>
                        <a:t>u</a:t>
                      </a:r>
                      <a:r>
                        <a:rPr lang="en-US" sz="1800" dirty="0">
                          <a:solidFill>
                            <a:srgbClr val="002060"/>
                          </a:solidFill>
                          <a:latin typeface="Arial"/>
                          <a:ea typeface="Calibri"/>
                          <a:cs typeface="Mangal"/>
                        </a:rPr>
                        <a:t>t</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00"/>
                        </a:lnSpc>
                        <a:spcBef>
                          <a:spcPts val="30"/>
                        </a:spcBef>
                        <a:spcAft>
                          <a:spcPts val="0"/>
                        </a:spcAft>
                      </a:pPr>
                      <a:endParaRPr lang="en-US" sz="1800" dirty="0">
                        <a:solidFill>
                          <a:srgbClr val="002060"/>
                        </a:solidFill>
                        <a:latin typeface="Times New Roman"/>
                        <a:ea typeface="Calibri"/>
                        <a:cs typeface="Mangal"/>
                      </a:endParaRPr>
                    </a:p>
                    <a:p>
                      <a:pPr marL="249555" marR="0" algn="just">
                        <a:lnSpc>
                          <a:spcPct val="115000"/>
                        </a:lnSpc>
                        <a:spcBef>
                          <a:spcPts val="0"/>
                        </a:spcBef>
                        <a:spcAft>
                          <a:spcPts val="0"/>
                        </a:spcAft>
                      </a:pPr>
                      <a:r>
                        <a:rPr lang="en-US" sz="1800" spc="-25" dirty="0">
                          <a:solidFill>
                            <a:srgbClr val="002060"/>
                          </a:solidFill>
                          <a:latin typeface="Arial"/>
                          <a:ea typeface="Calibri"/>
                          <a:cs typeface="Mangal"/>
                        </a:rPr>
                        <a:t>s</a:t>
                      </a:r>
                      <a:r>
                        <a:rPr lang="en-US" sz="1800" spc="5" dirty="0">
                          <a:solidFill>
                            <a:srgbClr val="002060"/>
                          </a:solidFill>
                          <a:latin typeface="Arial"/>
                          <a:ea typeface="Calibri"/>
                          <a:cs typeface="Mangal"/>
                        </a:rPr>
                        <a:t>ea</a:t>
                      </a:r>
                      <a:r>
                        <a:rPr lang="en-US" sz="1800" dirty="0">
                          <a:solidFill>
                            <a:srgbClr val="002060"/>
                          </a:solidFill>
                          <a:latin typeface="Arial"/>
                          <a:ea typeface="Calibri"/>
                          <a:cs typeface="Mangal"/>
                        </a:rPr>
                        <a:t>s</a:t>
                      </a:r>
                      <a:r>
                        <a:rPr lang="en-US" sz="1800" spc="-30" dirty="0">
                          <a:solidFill>
                            <a:srgbClr val="002060"/>
                          </a:solidFill>
                          <a:latin typeface="Arial"/>
                          <a:ea typeface="Calibri"/>
                          <a:cs typeface="Mangal"/>
                        </a:rPr>
                        <a:t>o</a:t>
                      </a:r>
                      <a:r>
                        <a:rPr lang="en-US" sz="1800" dirty="0">
                          <a:solidFill>
                            <a:srgbClr val="002060"/>
                          </a:solidFill>
                          <a:latin typeface="Arial"/>
                          <a:ea typeface="Calibri"/>
                          <a:cs typeface="Mangal"/>
                        </a:rPr>
                        <a:t>n</a:t>
                      </a:r>
                      <a:endParaRPr lang="en-US" sz="1800" dirty="0">
                        <a:solidFill>
                          <a:srgbClr val="002060"/>
                        </a:solidFill>
                        <a:latin typeface="Calibri"/>
                        <a:ea typeface="Calibri"/>
                        <a:cs typeface="Mangal"/>
                      </a:endParaRPr>
                    </a:p>
                  </a:txBody>
                  <a:tcPr marL="0" marR="0" marT="0" marB="0" vert="vert"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extLst>
                  <a:ext uri="{0D108BD9-81ED-4DB2-BD59-A6C34878D82A}">
                    <a16:rowId xmlns:a16="http://schemas.microsoft.com/office/drawing/2014/main" val="10000"/>
                  </a:ext>
                </a:extLst>
              </a:tr>
              <a:tr h="456000">
                <a:tc>
                  <a:txBody>
                    <a:bodyPr/>
                    <a:lstStyle/>
                    <a:p>
                      <a:pPr marL="0" marR="0" algn="just">
                        <a:lnSpc>
                          <a:spcPts val="550"/>
                        </a:lnSpc>
                        <a:spcBef>
                          <a:spcPts val="40"/>
                        </a:spcBef>
                        <a:spcAft>
                          <a:spcPts val="0"/>
                        </a:spcAft>
                      </a:pPr>
                      <a:endParaRPr lang="en-US" sz="1800">
                        <a:solidFill>
                          <a:srgbClr val="002060"/>
                        </a:solidFill>
                        <a:latin typeface="Times New Roman"/>
                        <a:ea typeface="Calibri"/>
                        <a:cs typeface="Mangal"/>
                      </a:endParaRPr>
                    </a:p>
                    <a:p>
                      <a:pPr marL="153035" marR="0" algn="just">
                        <a:lnSpc>
                          <a:spcPct val="115000"/>
                        </a:lnSpc>
                        <a:spcBef>
                          <a:spcPts val="0"/>
                        </a:spcBef>
                        <a:spcAft>
                          <a:spcPts val="0"/>
                        </a:spcAft>
                      </a:pPr>
                      <a:r>
                        <a:rPr lang="en-US" sz="1800" spc="10">
                          <a:solidFill>
                            <a:srgbClr val="002060"/>
                          </a:solidFill>
                          <a:latin typeface="Arial"/>
                          <a:ea typeface="Calibri"/>
                          <a:cs typeface="Mangal"/>
                        </a:rPr>
                        <a:t>D</a:t>
                      </a:r>
                      <a:r>
                        <a:rPr lang="en-US" sz="1800" spc="15">
                          <a:solidFill>
                            <a:srgbClr val="002060"/>
                          </a:solidFill>
                          <a:latin typeface="Arial"/>
                          <a:ea typeface="Calibri"/>
                          <a:cs typeface="Mangal"/>
                        </a:rPr>
                        <a:t>o</a:t>
                      </a:r>
                      <a:r>
                        <a:rPr lang="en-US" sz="1800" spc="20">
                          <a:solidFill>
                            <a:srgbClr val="002060"/>
                          </a:solidFill>
                          <a:latin typeface="Arial"/>
                          <a:ea typeface="Calibri"/>
                          <a:cs typeface="Mangal"/>
                        </a:rPr>
                        <a:t>c</a:t>
                      </a:r>
                      <a:r>
                        <a:rPr lang="en-US" sz="1800" spc="15">
                          <a:solidFill>
                            <a:srgbClr val="002060"/>
                          </a:solidFill>
                          <a:latin typeface="Arial"/>
                          <a:ea typeface="Calibri"/>
                          <a:cs typeface="Mangal"/>
                        </a:rPr>
                        <a:t>u</a:t>
                      </a:r>
                      <a:r>
                        <a:rPr lang="en-US" sz="1800" spc="10">
                          <a:solidFill>
                            <a:srgbClr val="002060"/>
                          </a:solidFill>
                          <a:latin typeface="Arial"/>
                          <a:ea typeface="Calibri"/>
                          <a:cs typeface="Mangal"/>
                        </a:rPr>
                        <a:t>m</a:t>
                      </a:r>
                      <a:r>
                        <a:rPr lang="en-US" sz="1800" spc="15">
                          <a:solidFill>
                            <a:srgbClr val="002060"/>
                          </a:solidFill>
                          <a:latin typeface="Arial"/>
                          <a:ea typeface="Calibri"/>
                          <a:cs typeface="Mangal"/>
                        </a:rPr>
                        <a:t>en</a:t>
                      </a:r>
                      <a:r>
                        <a:rPr lang="en-US" sz="1800">
                          <a:solidFill>
                            <a:srgbClr val="002060"/>
                          </a:solidFill>
                          <a:latin typeface="Arial"/>
                          <a:ea typeface="Calibri"/>
                          <a:cs typeface="Mangal"/>
                        </a:rPr>
                        <a:t>t</a:t>
                      </a:r>
                      <a:r>
                        <a:rPr lang="en-US" sz="1800" spc="-45">
                          <a:solidFill>
                            <a:srgbClr val="002060"/>
                          </a:solidFill>
                          <a:latin typeface="Arial"/>
                          <a:ea typeface="Calibri"/>
                          <a:cs typeface="Mangal"/>
                        </a:rPr>
                        <a:t> </a:t>
                      </a:r>
                      <a:r>
                        <a:rPr lang="en-US" sz="1800">
                          <a:solidFill>
                            <a:srgbClr val="002060"/>
                          </a:solidFill>
                          <a:latin typeface="Arial"/>
                          <a:ea typeface="Calibri"/>
                          <a:cs typeface="Mangal"/>
                        </a:rPr>
                        <a:t>1</a:t>
                      </a:r>
                      <a:endParaRPr lang="en-US" sz="1800">
                        <a:solidFill>
                          <a:srgbClr val="002060"/>
                        </a:solidFill>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dirty="0">
                        <a:solidFill>
                          <a:srgbClr val="002060"/>
                        </a:solidFill>
                        <a:latin typeface="Times New Roman"/>
                        <a:ea typeface="Calibri"/>
                        <a:cs typeface="Mangal"/>
                      </a:endParaRPr>
                    </a:p>
                    <a:p>
                      <a:pPr marL="81915" marR="85090" algn="just">
                        <a:lnSpc>
                          <a:spcPct val="115000"/>
                        </a:lnSpc>
                        <a:spcBef>
                          <a:spcPts val="0"/>
                        </a:spcBef>
                        <a:spcAft>
                          <a:spcPts val="0"/>
                        </a:spcAft>
                      </a:pPr>
                      <a:r>
                        <a:rPr lang="en-US" sz="1800" dirty="0">
                          <a:solidFill>
                            <a:srgbClr val="002060"/>
                          </a:solidFill>
                          <a:latin typeface="Arial"/>
                          <a:ea typeface="Calibri"/>
                          <a:cs typeface="Mangal"/>
                        </a:rPr>
                        <a:t>3</a:t>
                      </a:r>
                      <a:endParaRPr lang="en-US" sz="1800" dirty="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a:solidFill>
                          <a:srgbClr val="002060"/>
                        </a:solidFill>
                        <a:latin typeface="Times New Roman"/>
                        <a:ea typeface="Calibri"/>
                        <a:cs typeface="Mangal"/>
                      </a:endParaRPr>
                    </a:p>
                    <a:p>
                      <a:pPr marL="84455" marR="83185"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dirty="0">
                        <a:solidFill>
                          <a:srgbClr val="002060"/>
                        </a:solidFill>
                        <a:latin typeface="Times New Roman"/>
                        <a:ea typeface="Calibri"/>
                        <a:cs typeface="Mangal"/>
                      </a:endParaRPr>
                    </a:p>
                    <a:p>
                      <a:pPr marL="82550" marR="84455" algn="just">
                        <a:lnSpc>
                          <a:spcPct val="115000"/>
                        </a:lnSpc>
                        <a:spcBef>
                          <a:spcPts val="0"/>
                        </a:spcBef>
                        <a:spcAft>
                          <a:spcPts val="0"/>
                        </a:spcAft>
                      </a:pPr>
                      <a:r>
                        <a:rPr lang="en-US" sz="1800" dirty="0">
                          <a:solidFill>
                            <a:srgbClr val="002060"/>
                          </a:solidFill>
                          <a:latin typeface="Arial"/>
                          <a:ea typeface="Calibri"/>
                          <a:cs typeface="Mangal"/>
                        </a:rPr>
                        <a:t>5</a:t>
                      </a:r>
                      <a:endParaRPr lang="en-US" sz="1800" dirty="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a:solidFill>
                          <a:srgbClr val="002060"/>
                        </a:solidFill>
                        <a:latin typeface="Times New Roman"/>
                        <a:ea typeface="Calibri"/>
                        <a:cs typeface="Mangal"/>
                      </a:endParaRPr>
                    </a:p>
                    <a:p>
                      <a:pPr marL="81280" marR="86360"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a:solidFill>
                          <a:srgbClr val="002060"/>
                        </a:solidFill>
                        <a:latin typeface="Times New Roman"/>
                        <a:ea typeface="Calibri"/>
                        <a:cs typeface="Mangal"/>
                      </a:endParaRPr>
                    </a:p>
                    <a:p>
                      <a:pPr marL="84455" marR="82550" algn="just">
                        <a:lnSpc>
                          <a:spcPct val="115000"/>
                        </a:lnSpc>
                        <a:spcBef>
                          <a:spcPts val="0"/>
                        </a:spcBef>
                        <a:spcAft>
                          <a:spcPts val="0"/>
                        </a:spcAft>
                      </a:pPr>
                      <a:r>
                        <a:rPr lang="en-US" sz="1800">
                          <a:solidFill>
                            <a:srgbClr val="002060"/>
                          </a:solidFill>
                          <a:latin typeface="Arial"/>
                          <a:ea typeface="Calibri"/>
                          <a:cs typeface="Mangal"/>
                        </a:rPr>
                        <a:t>2</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a:solidFill>
                          <a:srgbClr val="002060"/>
                        </a:solidFill>
                        <a:latin typeface="Times New Roman"/>
                        <a:ea typeface="Calibri"/>
                        <a:cs typeface="Mangal"/>
                      </a:endParaRPr>
                    </a:p>
                    <a:p>
                      <a:pPr marL="82550" marR="84455" algn="just">
                        <a:lnSpc>
                          <a:spcPct val="115000"/>
                        </a:lnSpc>
                        <a:spcBef>
                          <a:spcPts val="0"/>
                        </a:spcBef>
                        <a:spcAft>
                          <a:spcPts val="0"/>
                        </a:spcAft>
                      </a:pPr>
                      <a:r>
                        <a:rPr lang="en-US" sz="1800">
                          <a:solidFill>
                            <a:srgbClr val="002060"/>
                          </a:solidFill>
                          <a:latin typeface="Arial"/>
                          <a:ea typeface="Calibri"/>
                          <a:cs typeface="Mangal"/>
                        </a:rPr>
                        <a:t>6</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a:solidFill>
                          <a:srgbClr val="002060"/>
                        </a:solidFill>
                        <a:latin typeface="Times New Roman"/>
                        <a:ea typeface="Calibri"/>
                        <a:cs typeface="Mangal"/>
                      </a:endParaRPr>
                    </a:p>
                    <a:p>
                      <a:pPr marL="81280" marR="86360"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a:solidFill>
                          <a:srgbClr val="002060"/>
                        </a:solidFill>
                        <a:latin typeface="Times New Roman"/>
                        <a:ea typeface="Calibri"/>
                        <a:cs typeface="Mangal"/>
                      </a:endParaRPr>
                    </a:p>
                    <a:p>
                      <a:pPr marL="84455" marR="83185" algn="just">
                        <a:lnSpc>
                          <a:spcPct val="115000"/>
                        </a:lnSpc>
                        <a:spcBef>
                          <a:spcPts val="0"/>
                        </a:spcBef>
                        <a:spcAft>
                          <a:spcPts val="0"/>
                        </a:spcAft>
                      </a:pPr>
                      <a:r>
                        <a:rPr lang="en-US" sz="1800">
                          <a:solidFill>
                            <a:srgbClr val="002060"/>
                          </a:solidFill>
                          <a:latin typeface="Arial"/>
                          <a:ea typeface="Calibri"/>
                          <a:cs typeface="Mangal"/>
                        </a:rPr>
                        <a:t>2</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a:solidFill>
                          <a:srgbClr val="002060"/>
                        </a:solidFill>
                        <a:latin typeface="Times New Roman"/>
                        <a:ea typeface="Calibri"/>
                        <a:cs typeface="Mangal"/>
                      </a:endParaRPr>
                    </a:p>
                    <a:p>
                      <a:pPr marL="82550" marR="84455"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40"/>
                        </a:spcBef>
                        <a:spcAft>
                          <a:spcPts val="0"/>
                        </a:spcAft>
                      </a:pPr>
                      <a:endParaRPr lang="en-US" sz="1800" dirty="0">
                        <a:solidFill>
                          <a:srgbClr val="002060"/>
                        </a:solidFill>
                        <a:latin typeface="Times New Roman"/>
                        <a:ea typeface="Calibri"/>
                        <a:cs typeface="Mangal"/>
                      </a:endParaRPr>
                    </a:p>
                    <a:p>
                      <a:pPr marL="80645" marR="86360" algn="just">
                        <a:lnSpc>
                          <a:spcPct val="115000"/>
                        </a:lnSpc>
                        <a:spcBef>
                          <a:spcPts val="0"/>
                        </a:spcBef>
                        <a:spcAft>
                          <a:spcPts val="0"/>
                        </a:spcAft>
                      </a:pPr>
                      <a:r>
                        <a:rPr lang="en-US" sz="1800" dirty="0">
                          <a:solidFill>
                            <a:srgbClr val="002060"/>
                          </a:solidFill>
                          <a:latin typeface="Arial"/>
                          <a:ea typeface="Calibri"/>
                          <a:cs typeface="Mangal"/>
                        </a:rPr>
                        <a:t>2</a:t>
                      </a:r>
                      <a:endParaRPr lang="en-US" sz="1800" dirty="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extLst>
                  <a:ext uri="{0D108BD9-81ED-4DB2-BD59-A6C34878D82A}">
                    <a16:rowId xmlns:a16="http://schemas.microsoft.com/office/drawing/2014/main" val="10001"/>
                  </a:ext>
                </a:extLst>
              </a:tr>
              <a:tr h="456000">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153035" marR="0" algn="just">
                        <a:lnSpc>
                          <a:spcPct val="115000"/>
                        </a:lnSpc>
                        <a:spcBef>
                          <a:spcPts val="0"/>
                        </a:spcBef>
                        <a:spcAft>
                          <a:spcPts val="0"/>
                        </a:spcAft>
                      </a:pPr>
                      <a:r>
                        <a:rPr lang="en-US" sz="1800" spc="10">
                          <a:solidFill>
                            <a:srgbClr val="002060"/>
                          </a:solidFill>
                          <a:latin typeface="Arial"/>
                          <a:ea typeface="Calibri"/>
                          <a:cs typeface="Mangal"/>
                        </a:rPr>
                        <a:t>D</a:t>
                      </a:r>
                      <a:r>
                        <a:rPr lang="en-US" sz="1800" spc="15">
                          <a:solidFill>
                            <a:srgbClr val="002060"/>
                          </a:solidFill>
                          <a:latin typeface="Arial"/>
                          <a:ea typeface="Calibri"/>
                          <a:cs typeface="Mangal"/>
                        </a:rPr>
                        <a:t>o</a:t>
                      </a:r>
                      <a:r>
                        <a:rPr lang="en-US" sz="1800" spc="20">
                          <a:solidFill>
                            <a:srgbClr val="002060"/>
                          </a:solidFill>
                          <a:latin typeface="Arial"/>
                          <a:ea typeface="Calibri"/>
                          <a:cs typeface="Mangal"/>
                        </a:rPr>
                        <a:t>c</a:t>
                      </a:r>
                      <a:r>
                        <a:rPr lang="en-US" sz="1800" spc="15">
                          <a:solidFill>
                            <a:srgbClr val="002060"/>
                          </a:solidFill>
                          <a:latin typeface="Arial"/>
                          <a:ea typeface="Calibri"/>
                          <a:cs typeface="Mangal"/>
                        </a:rPr>
                        <a:t>u</a:t>
                      </a:r>
                      <a:r>
                        <a:rPr lang="en-US" sz="1800" spc="10">
                          <a:solidFill>
                            <a:srgbClr val="002060"/>
                          </a:solidFill>
                          <a:latin typeface="Arial"/>
                          <a:ea typeface="Calibri"/>
                          <a:cs typeface="Mangal"/>
                        </a:rPr>
                        <a:t>m</a:t>
                      </a:r>
                      <a:r>
                        <a:rPr lang="en-US" sz="1800" spc="15">
                          <a:solidFill>
                            <a:srgbClr val="002060"/>
                          </a:solidFill>
                          <a:latin typeface="Arial"/>
                          <a:ea typeface="Calibri"/>
                          <a:cs typeface="Mangal"/>
                        </a:rPr>
                        <a:t>en</a:t>
                      </a:r>
                      <a:r>
                        <a:rPr lang="en-US" sz="1800">
                          <a:solidFill>
                            <a:srgbClr val="002060"/>
                          </a:solidFill>
                          <a:latin typeface="Arial"/>
                          <a:ea typeface="Calibri"/>
                          <a:cs typeface="Mangal"/>
                        </a:rPr>
                        <a:t>t</a:t>
                      </a:r>
                      <a:r>
                        <a:rPr lang="en-US" sz="1800" spc="-45">
                          <a:solidFill>
                            <a:srgbClr val="002060"/>
                          </a:solidFill>
                          <a:latin typeface="Arial"/>
                          <a:ea typeface="Calibri"/>
                          <a:cs typeface="Mangal"/>
                        </a:rPr>
                        <a:t> </a:t>
                      </a:r>
                      <a:r>
                        <a:rPr lang="en-US" sz="1800">
                          <a:solidFill>
                            <a:srgbClr val="002060"/>
                          </a:solidFill>
                          <a:latin typeface="Arial"/>
                          <a:ea typeface="Calibri"/>
                          <a:cs typeface="Mangal"/>
                        </a:rPr>
                        <a:t>2</a:t>
                      </a:r>
                      <a:endParaRPr lang="en-US" sz="1800">
                        <a:solidFill>
                          <a:srgbClr val="002060"/>
                        </a:solidFill>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1915" marR="85090"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4455" marR="83185" algn="just">
                        <a:lnSpc>
                          <a:spcPct val="115000"/>
                        </a:lnSpc>
                        <a:spcBef>
                          <a:spcPts val="0"/>
                        </a:spcBef>
                        <a:spcAft>
                          <a:spcPts val="0"/>
                        </a:spcAft>
                      </a:pPr>
                      <a:r>
                        <a:rPr lang="en-US" sz="1800">
                          <a:solidFill>
                            <a:srgbClr val="002060"/>
                          </a:solidFill>
                          <a:latin typeface="Arial"/>
                          <a:ea typeface="Calibri"/>
                          <a:cs typeface="Mangal"/>
                        </a:rPr>
                        <a:t>7</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2550" marR="84455"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1280" marR="86360" algn="just">
                        <a:lnSpc>
                          <a:spcPct val="115000"/>
                        </a:lnSpc>
                        <a:spcBef>
                          <a:spcPts val="0"/>
                        </a:spcBef>
                        <a:spcAft>
                          <a:spcPts val="0"/>
                        </a:spcAft>
                      </a:pPr>
                      <a:r>
                        <a:rPr lang="en-US" sz="1800">
                          <a:solidFill>
                            <a:srgbClr val="002060"/>
                          </a:solidFill>
                          <a:latin typeface="Arial"/>
                          <a:ea typeface="Calibri"/>
                          <a:cs typeface="Mangal"/>
                        </a:rPr>
                        <a:t>2</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4455" marR="82550" algn="just">
                        <a:lnSpc>
                          <a:spcPct val="115000"/>
                        </a:lnSpc>
                        <a:spcBef>
                          <a:spcPts val="0"/>
                        </a:spcBef>
                        <a:spcAft>
                          <a:spcPts val="0"/>
                        </a:spcAft>
                      </a:pPr>
                      <a:r>
                        <a:rPr lang="en-US" sz="1800">
                          <a:solidFill>
                            <a:srgbClr val="002060"/>
                          </a:solidFill>
                          <a:latin typeface="Arial"/>
                          <a:ea typeface="Calibri"/>
                          <a:cs typeface="Mangal"/>
                        </a:rPr>
                        <a:t>1</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2550" marR="84455"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1280" marR="86360"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4455" marR="83185" algn="just">
                        <a:lnSpc>
                          <a:spcPct val="115000"/>
                        </a:lnSpc>
                        <a:spcBef>
                          <a:spcPts val="0"/>
                        </a:spcBef>
                        <a:spcAft>
                          <a:spcPts val="0"/>
                        </a:spcAft>
                      </a:pPr>
                      <a:r>
                        <a:rPr lang="en-US" sz="1800">
                          <a:solidFill>
                            <a:srgbClr val="002060"/>
                          </a:solidFill>
                          <a:latin typeface="Arial"/>
                          <a:ea typeface="Calibri"/>
                          <a:cs typeface="Mangal"/>
                        </a:rPr>
                        <a:t>3</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2550" marR="84455"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dirty="0">
                        <a:solidFill>
                          <a:srgbClr val="002060"/>
                        </a:solidFill>
                        <a:latin typeface="Times New Roman"/>
                        <a:ea typeface="Calibri"/>
                        <a:cs typeface="Mangal"/>
                      </a:endParaRPr>
                    </a:p>
                    <a:p>
                      <a:pPr marL="80645" marR="86360" algn="just">
                        <a:lnSpc>
                          <a:spcPct val="115000"/>
                        </a:lnSpc>
                        <a:spcBef>
                          <a:spcPts val="0"/>
                        </a:spcBef>
                        <a:spcAft>
                          <a:spcPts val="0"/>
                        </a:spcAft>
                      </a:pPr>
                      <a:r>
                        <a:rPr lang="en-US" sz="1800" dirty="0">
                          <a:solidFill>
                            <a:srgbClr val="002060"/>
                          </a:solidFill>
                          <a:latin typeface="Arial"/>
                          <a:ea typeface="Calibri"/>
                          <a:cs typeface="Mangal"/>
                        </a:rPr>
                        <a:t>0</a:t>
                      </a:r>
                      <a:endParaRPr lang="en-US" sz="1800" dirty="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extLst>
                  <a:ext uri="{0D108BD9-81ED-4DB2-BD59-A6C34878D82A}">
                    <a16:rowId xmlns:a16="http://schemas.microsoft.com/office/drawing/2014/main" val="10002"/>
                  </a:ext>
                </a:extLst>
              </a:tr>
              <a:tr h="456000">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153035" marR="0" algn="just">
                        <a:lnSpc>
                          <a:spcPct val="115000"/>
                        </a:lnSpc>
                        <a:spcBef>
                          <a:spcPts val="0"/>
                        </a:spcBef>
                        <a:spcAft>
                          <a:spcPts val="0"/>
                        </a:spcAft>
                      </a:pPr>
                      <a:r>
                        <a:rPr lang="en-US" sz="1800" spc="10">
                          <a:solidFill>
                            <a:srgbClr val="002060"/>
                          </a:solidFill>
                          <a:latin typeface="Arial"/>
                          <a:ea typeface="Calibri"/>
                          <a:cs typeface="Mangal"/>
                        </a:rPr>
                        <a:t>D</a:t>
                      </a:r>
                      <a:r>
                        <a:rPr lang="en-US" sz="1800" spc="15">
                          <a:solidFill>
                            <a:srgbClr val="002060"/>
                          </a:solidFill>
                          <a:latin typeface="Arial"/>
                          <a:ea typeface="Calibri"/>
                          <a:cs typeface="Mangal"/>
                        </a:rPr>
                        <a:t>o</a:t>
                      </a:r>
                      <a:r>
                        <a:rPr lang="en-US" sz="1800" spc="20">
                          <a:solidFill>
                            <a:srgbClr val="002060"/>
                          </a:solidFill>
                          <a:latin typeface="Arial"/>
                          <a:ea typeface="Calibri"/>
                          <a:cs typeface="Mangal"/>
                        </a:rPr>
                        <a:t>c</a:t>
                      </a:r>
                      <a:r>
                        <a:rPr lang="en-US" sz="1800" spc="15">
                          <a:solidFill>
                            <a:srgbClr val="002060"/>
                          </a:solidFill>
                          <a:latin typeface="Arial"/>
                          <a:ea typeface="Calibri"/>
                          <a:cs typeface="Mangal"/>
                        </a:rPr>
                        <a:t>u</a:t>
                      </a:r>
                      <a:r>
                        <a:rPr lang="en-US" sz="1800" spc="10">
                          <a:solidFill>
                            <a:srgbClr val="002060"/>
                          </a:solidFill>
                          <a:latin typeface="Arial"/>
                          <a:ea typeface="Calibri"/>
                          <a:cs typeface="Mangal"/>
                        </a:rPr>
                        <a:t>m</a:t>
                      </a:r>
                      <a:r>
                        <a:rPr lang="en-US" sz="1800" spc="15">
                          <a:solidFill>
                            <a:srgbClr val="002060"/>
                          </a:solidFill>
                          <a:latin typeface="Arial"/>
                          <a:ea typeface="Calibri"/>
                          <a:cs typeface="Mangal"/>
                        </a:rPr>
                        <a:t>en</a:t>
                      </a:r>
                      <a:r>
                        <a:rPr lang="en-US" sz="1800">
                          <a:solidFill>
                            <a:srgbClr val="002060"/>
                          </a:solidFill>
                          <a:latin typeface="Arial"/>
                          <a:ea typeface="Calibri"/>
                          <a:cs typeface="Mangal"/>
                        </a:rPr>
                        <a:t>t</a:t>
                      </a:r>
                      <a:r>
                        <a:rPr lang="en-US" sz="1800" spc="-45">
                          <a:solidFill>
                            <a:srgbClr val="002060"/>
                          </a:solidFill>
                          <a:latin typeface="Arial"/>
                          <a:ea typeface="Calibri"/>
                          <a:cs typeface="Mangal"/>
                        </a:rPr>
                        <a:t> </a:t>
                      </a:r>
                      <a:r>
                        <a:rPr lang="en-US" sz="1800">
                          <a:solidFill>
                            <a:srgbClr val="002060"/>
                          </a:solidFill>
                          <a:latin typeface="Arial"/>
                          <a:ea typeface="Calibri"/>
                          <a:cs typeface="Mangal"/>
                        </a:rPr>
                        <a:t>3</a:t>
                      </a:r>
                      <a:endParaRPr lang="en-US" sz="1800">
                        <a:solidFill>
                          <a:srgbClr val="002060"/>
                        </a:solidFill>
                        <a:latin typeface="Calibri"/>
                        <a:ea typeface="Calibri"/>
                        <a:cs typeface="Mangal"/>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1915" marR="85090"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4455" marR="83185" algn="just">
                        <a:lnSpc>
                          <a:spcPct val="115000"/>
                        </a:lnSpc>
                        <a:spcBef>
                          <a:spcPts val="0"/>
                        </a:spcBef>
                        <a:spcAft>
                          <a:spcPts val="0"/>
                        </a:spcAft>
                      </a:pPr>
                      <a:r>
                        <a:rPr lang="en-US" sz="1800">
                          <a:solidFill>
                            <a:srgbClr val="002060"/>
                          </a:solidFill>
                          <a:latin typeface="Arial"/>
                          <a:ea typeface="Calibri"/>
                          <a:cs typeface="Mangal"/>
                        </a:rPr>
                        <a:t>1</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2550" marR="84455"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1280" marR="86360" algn="just">
                        <a:lnSpc>
                          <a:spcPct val="115000"/>
                        </a:lnSpc>
                        <a:spcBef>
                          <a:spcPts val="0"/>
                        </a:spcBef>
                        <a:spcAft>
                          <a:spcPts val="0"/>
                        </a:spcAft>
                      </a:pPr>
                      <a:r>
                        <a:rPr lang="en-US" sz="1800">
                          <a:solidFill>
                            <a:srgbClr val="002060"/>
                          </a:solidFill>
                          <a:latin typeface="Arial"/>
                          <a:ea typeface="Calibri"/>
                          <a:cs typeface="Mangal"/>
                        </a:rPr>
                        <a:t>0</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4455" marR="82550" algn="just">
                        <a:lnSpc>
                          <a:spcPct val="115000"/>
                        </a:lnSpc>
                        <a:spcBef>
                          <a:spcPts val="0"/>
                        </a:spcBef>
                        <a:spcAft>
                          <a:spcPts val="0"/>
                        </a:spcAft>
                      </a:pPr>
                      <a:r>
                        <a:rPr lang="en-US" sz="1800">
                          <a:solidFill>
                            <a:srgbClr val="002060"/>
                          </a:solidFill>
                          <a:latin typeface="Arial"/>
                          <a:ea typeface="Calibri"/>
                          <a:cs typeface="Mangal"/>
                        </a:rPr>
                        <a:t>1</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dirty="0">
                        <a:solidFill>
                          <a:srgbClr val="002060"/>
                        </a:solidFill>
                        <a:latin typeface="Times New Roman"/>
                        <a:ea typeface="Calibri"/>
                        <a:cs typeface="Mangal"/>
                      </a:endParaRPr>
                    </a:p>
                    <a:p>
                      <a:pPr marL="82550" marR="84455" algn="just">
                        <a:lnSpc>
                          <a:spcPct val="115000"/>
                        </a:lnSpc>
                        <a:spcBef>
                          <a:spcPts val="0"/>
                        </a:spcBef>
                        <a:spcAft>
                          <a:spcPts val="0"/>
                        </a:spcAft>
                      </a:pPr>
                      <a:r>
                        <a:rPr lang="en-US" sz="1800" dirty="0">
                          <a:solidFill>
                            <a:srgbClr val="002060"/>
                          </a:solidFill>
                          <a:latin typeface="Arial"/>
                          <a:ea typeface="Calibri"/>
                          <a:cs typeface="Mangal"/>
                        </a:rPr>
                        <a:t>2</a:t>
                      </a:r>
                      <a:endParaRPr lang="en-US" sz="1800" dirty="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a:solidFill>
                          <a:srgbClr val="002060"/>
                        </a:solidFill>
                        <a:latin typeface="Times New Roman"/>
                        <a:ea typeface="Calibri"/>
                        <a:cs typeface="Mangal"/>
                      </a:endParaRPr>
                    </a:p>
                    <a:p>
                      <a:pPr marL="81280" marR="86360" algn="just">
                        <a:lnSpc>
                          <a:spcPct val="115000"/>
                        </a:lnSpc>
                        <a:spcBef>
                          <a:spcPts val="0"/>
                        </a:spcBef>
                        <a:spcAft>
                          <a:spcPts val="0"/>
                        </a:spcAft>
                      </a:pPr>
                      <a:r>
                        <a:rPr lang="en-US" sz="1800">
                          <a:solidFill>
                            <a:srgbClr val="002060"/>
                          </a:solidFill>
                          <a:latin typeface="Arial"/>
                          <a:ea typeface="Calibri"/>
                          <a:cs typeface="Mangal"/>
                        </a:rPr>
                        <a:t>2</a:t>
                      </a:r>
                      <a:endParaRPr lang="en-US" sz="180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dirty="0">
                        <a:solidFill>
                          <a:srgbClr val="002060"/>
                        </a:solidFill>
                        <a:latin typeface="Times New Roman"/>
                        <a:ea typeface="Calibri"/>
                        <a:cs typeface="Mangal"/>
                      </a:endParaRPr>
                    </a:p>
                    <a:p>
                      <a:pPr marL="84455" marR="83185" algn="just">
                        <a:lnSpc>
                          <a:spcPct val="115000"/>
                        </a:lnSpc>
                        <a:spcBef>
                          <a:spcPts val="0"/>
                        </a:spcBef>
                        <a:spcAft>
                          <a:spcPts val="0"/>
                        </a:spcAft>
                      </a:pPr>
                      <a:r>
                        <a:rPr lang="en-US" sz="1800" dirty="0">
                          <a:solidFill>
                            <a:srgbClr val="002060"/>
                          </a:solidFill>
                          <a:latin typeface="Arial"/>
                          <a:ea typeface="Calibri"/>
                          <a:cs typeface="Mangal"/>
                        </a:rPr>
                        <a:t>0</a:t>
                      </a:r>
                      <a:endParaRPr lang="en-US" sz="1800" dirty="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dirty="0">
                        <a:solidFill>
                          <a:srgbClr val="002060"/>
                        </a:solidFill>
                        <a:latin typeface="Times New Roman"/>
                        <a:ea typeface="Calibri"/>
                        <a:cs typeface="Mangal"/>
                      </a:endParaRPr>
                    </a:p>
                    <a:p>
                      <a:pPr marL="82550" marR="84455" algn="just">
                        <a:lnSpc>
                          <a:spcPct val="115000"/>
                        </a:lnSpc>
                        <a:spcBef>
                          <a:spcPts val="0"/>
                        </a:spcBef>
                        <a:spcAft>
                          <a:spcPts val="0"/>
                        </a:spcAft>
                      </a:pPr>
                      <a:r>
                        <a:rPr lang="en-US" sz="1800" dirty="0">
                          <a:solidFill>
                            <a:srgbClr val="002060"/>
                          </a:solidFill>
                          <a:latin typeface="Arial"/>
                          <a:ea typeface="Calibri"/>
                          <a:cs typeface="Mangal"/>
                        </a:rPr>
                        <a:t>3</a:t>
                      </a:r>
                      <a:endParaRPr lang="en-US" sz="1800" dirty="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tc>
                  <a:txBody>
                    <a:bodyPr/>
                    <a:lstStyle/>
                    <a:p>
                      <a:pPr marL="0" marR="0" algn="just">
                        <a:lnSpc>
                          <a:spcPts val="550"/>
                        </a:lnSpc>
                        <a:spcBef>
                          <a:spcPts val="15"/>
                        </a:spcBef>
                        <a:spcAft>
                          <a:spcPts val="0"/>
                        </a:spcAft>
                      </a:pPr>
                      <a:endParaRPr lang="en-US" sz="1800" dirty="0">
                        <a:solidFill>
                          <a:srgbClr val="002060"/>
                        </a:solidFill>
                        <a:latin typeface="Times New Roman"/>
                        <a:ea typeface="Calibri"/>
                        <a:cs typeface="Mangal"/>
                      </a:endParaRPr>
                    </a:p>
                    <a:p>
                      <a:pPr marL="80645" marR="86360" algn="just">
                        <a:lnSpc>
                          <a:spcPct val="115000"/>
                        </a:lnSpc>
                        <a:spcBef>
                          <a:spcPts val="0"/>
                        </a:spcBef>
                        <a:spcAft>
                          <a:spcPts val="0"/>
                        </a:spcAft>
                      </a:pPr>
                      <a:r>
                        <a:rPr lang="en-US" sz="1800" dirty="0">
                          <a:solidFill>
                            <a:srgbClr val="002060"/>
                          </a:solidFill>
                          <a:latin typeface="Arial"/>
                          <a:ea typeface="Calibri"/>
                          <a:cs typeface="Mangal"/>
                        </a:rPr>
                        <a:t>0</a:t>
                      </a:r>
                      <a:endParaRPr lang="en-US" sz="1800" dirty="0">
                        <a:solidFill>
                          <a:srgbClr val="002060"/>
                        </a:solidFill>
                        <a:latin typeface="Calibri"/>
                        <a:ea typeface="Calibri"/>
                        <a:cs typeface="Mang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5E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Types of data sets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1904999"/>
          </a:xfrm>
        </p:spPr>
        <p:txBody>
          <a:bodyPr>
            <a:normAutofit fontScale="62500" lnSpcReduction="20000"/>
          </a:bodyPr>
          <a:lstStyle/>
          <a:p>
            <a:pPr lvl="0" algn="just">
              <a:buNone/>
            </a:pPr>
            <a:r>
              <a:rPr lang="en-US" b="1" dirty="0">
                <a:latin typeface="Times New Roman" pitchFamily="18" charset="0"/>
                <a:cs typeface="Times New Roman" pitchFamily="18" charset="0"/>
              </a:rPr>
              <a:t>Transaction Data</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A special type of record data, where each record (transaction) involves a set of items.</a:t>
            </a:r>
          </a:p>
          <a:p>
            <a:pPr lvl="0" algn="just"/>
            <a:r>
              <a:rPr lang="en-US" dirty="0">
                <a:latin typeface="Times New Roman" pitchFamily="18" charset="0"/>
                <a:cs typeface="Times New Roman" pitchFamily="18" charset="0"/>
              </a:rPr>
              <a:t>For example, consider a grocery store.  The set of products purchased by a customer during one shopping trip constitute a transaction, while the individual products that were purchased are the items</a:t>
            </a:r>
          </a:p>
          <a:p>
            <a:pPr algn="just"/>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371600" y="3810000"/>
          <a:ext cx="6248400" cy="2133601"/>
        </p:xfrm>
        <a:graphic>
          <a:graphicData uri="http://schemas.openxmlformats.org/drawingml/2006/table">
            <a:tbl>
              <a:tblPr/>
              <a:tblGrid>
                <a:gridCol w="1033970">
                  <a:extLst>
                    <a:ext uri="{9D8B030D-6E8A-4147-A177-3AD203B41FA5}">
                      <a16:colId xmlns:a16="http://schemas.microsoft.com/office/drawing/2014/main" val="20000"/>
                    </a:ext>
                  </a:extLst>
                </a:gridCol>
                <a:gridCol w="149559">
                  <a:extLst>
                    <a:ext uri="{9D8B030D-6E8A-4147-A177-3AD203B41FA5}">
                      <a16:colId xmlns:a16="http://schemas.microsoft.com/office/drawing/2014/main" val="20001"/>
                    </a:ext>
                  </a:extLst>
                </a:gridCol>
                <a:gridCol w="5064871">
                  <a:extLst>
                    <a:ext uri="{9D8B030D-6E8A-4147-A177-3AD203B41FA5}">
                      <a16:colId xmlns:a16="http://schemas.microsoft.com/office/drawing/2014/main" val="20002"/>
                    </a:ext>
                  </a:extLst>
                </a:gridCol>
              </a:tblGrid>
              <a:tr h="336467">
                <a:tc>
                  <a:txBody>
                    <a:bodyPr/>
                    <a:lstStyle/>
                    <a:p>
                      <a:pPr marL="4445" marR="0" algn="just">
                        <a:lnSpc>
                          <a:spcPct val="115000"/>
                        </a:lnSpc>
                        <a:spcBef>
                          <a:spcPts val="25"/>
                        </a:spcBef>
                        <a:spcAft>
                          <a:spcPts val="0"/>
                        </a:spcAft>
                      </a:pPr>
                      <a:r>
                        <a:rPr lang="en-US" sz="2000" b="1" i="1">
                          <a:solidFill>
                            <a:srgbClr val="FEFFFE"/>
                          </a:solidFill>
                          <a:latin typeface="Times New Roman"/>
                          <a:ea typeface="Calibri"/>
                          <a:cs typeface="Mangal"/>
                        </a:rPr>
                        <a:t>TID</a:t>
                      </a:r>
                      <a:endParaRPr lang="en-US" sz="2000">
                        <a:latin typeface="Calibri"/>
                        <a:ea typeface="Calibri"/>
                        <a:cs typeface="Mangal"/>
                      </a:endParaRPr>
                    </a:p>
                  </a:txBody>
                  <a:tcPr marL="0" marR="0" marT="0" marB="0">
                    <a:lnL w="38100" cap="flat" cmpd="sng" algn="ctr">
                      <a:solidFill>
                        <a:srgbClr val="00007F"/>
                      </a:solidFill>
                      <a:prstDash val="solid"/>
                      <a:round/>
                      <a:headEnd type="none" w="med" len="med"/>
                      <a:tailEnd type="none" w="med" len="med"/>
                    </a:lnL>
                    <a:lnR w="38100" cap="flat" cmpd="sng" algn="ctr">
                      <a:solidFill>
                        <a:srgbClr val="00007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7F"/>
                    </a:solidFill>
                  </a:tcPr>
                </a:tc>
                <a:tc>
                  <a:txBody>
                    <a:bodyPr/>
                    <a:lstStyle/>
                    <a:p>
                      <a:pPr marL="0" marR="0" algn="just">
                        <a:lnSpc>
                          <a:spcPct val="115000"/>
                        </a:lnSpc>
                        <a:spcBef>
                          <a:spcPts val="0"/>
                        </a:spcBef>
                        <a:spcAft>
                          <a:spcPts val="0"/>
                        </a:spcAft>
                      </a:pPr>
                      <a:endParaRPr lang="en-US" sz="2000">
                        <a:latin typeface="Times New Roman"/>
                        <a:ea typeface="Calibri"/>
                        <a:cs typeface="Mangal"/>
                      </a:endParaRPr>
                    </a:p>
                  </a:txBody>
                  <a:tcPr marL="0" marR="0" marT="0" marB="0">
                    <a:lnL w="38100" cap="flat" cmpd="sng" algn="ctr">
                      <a:solidFill>
                        <a:srgbClr val="00007F"/>
                      </a:solidFill>
                      <a:prstDash val="solid"/>
                      <a:round/>
                      <a:headEnd type="none" w="med" len="med"/>
                      <a:tailEnd type="none" w="med" len="med"/>
                    </a:lnL>
                    <a:lnR w="38100" cap="flat" cmpd="sng" algn="ctr">
                      <a:solidFill>
                        <a:srgbClr val="00007F"/>
                      </a:solidFill>
                      <a:prstDash val="solid"/>
                      <a:round/>
                      <a:headEnd type="none" w="med" len="med"/>
                      <a:tailEnd type="none" w="med" len="med"/>
                    </a:lnR>
                    <a:lnT>
                      <a:noFill/>
                    </a:lnT>
                    <a:lnB>
                      <a:noFill/>
                    </a:lnB>
                  </a:tcPr>
                </a:tc>
                <a:tc>
                  <a:txBody>
                    <a:bodyPr/>
                    <a:lstStyle/>
                    <a:p>
                      <a:pPr marL="1905" marR="0" algn="just">
                        <a:lnSpc>
                          <a:spcPct val="115000"/>
                        </a:lnSpc>
                        <a:spcBef>
                          <a:spcPts val="25"/>
                        </a:spcBef>
                        <a:spcAft>
                          <a:spcPts val="0"/>
                        </a:spcAft>
                      </a:pPr>
                      <a:r>
                        <a:rPr lang="en-US" sz="2000" b="1" i="1" spc="5">
                          <a:solidFill>
                            <a:srgbClr val="FEFFFE"/>
                          </a:solidFill>
                          <a:latin typeface="Times New Roman"/>
                          <a:ea typeface="Calibri"/>
                          <a:cs typeface="Mangal"/>
                        </a:rPr>
                        <a:t>It</a:t>
                      </a:r>
                      <a:r>
                        <a:rPr lang="en-US" sz="2000" b="1" i="1" spc="-10">
                          <a:solidFill>
                            <a:srgbClr val="FEFFFE"/>
                          </a:solidFill>
                          <a:latin typeface="Times New Roman"/>
                          <a:ea typeface="Calibri"/>
                          <a:cs typeface="Mangal"/>
                        </a:rPr>
                        <a:t>e</a:t>
                      </a:r>
                      <a:r>
                        <a:rPr lang="en-US" sz="2000" b="1" i="1" spc="10">
                          <a:solidFill>
                            <a:srgbClr val="FEFFFE"/>
                          </a:solidFill>
                          <a:latin typeface="Times New Roman"/>
                          <a:ea typeface="Calibri"/>
                          <a:cs typeface="Mangal"/>
                        </a:rPr>
                        <a:t>m</a:t>
                      </a:r>
                      <a:r>
                        <a:rPr lang="en-US" sz="2000" b="1" i="1">
                          <a:solidFill>
                            <a:srgbClr val="FEFFFE"/>
                          </a:solidFill>
                          <a:latin typeface="Times New Roman"/>
                          <a:ea typeface="Calibri"/>
                          <a:cs typeface="Mangal"/>
                        </a:rPr>
                        <a:t>s</a:t>
                      </a:r>
                      <a:endParaRPr lang="en-US" sz="2000">
                        <a:latin typeface="Calibri"/>
                        <a:ea typeface="Calibri"/>
                        <a:cs typeface="Mangal"/>
                      </a:endParaRPr>
                    </a:p>
                  </a:txBody>
                  <a:tcPr marL="0" marR="0" marT="0" marB="0">
                    <a:lnL w="38100" cap="flat" cmpd="sng" algn="ctr">
                      <a:solidFill>
                        <a:srgbClr val="00007F"/>
                      </a:solidFill>
                      <a:prstDash val="solid"/>
                      <a:round/>
                      <a:headEnd type="none" w="med" len="med"/>
                      <a:tailEnd type="none" w="med" len="med"/>
                    </a:lnL>
                    <a:lnR w="38100" cap="flat" cmpd="sng" algn="ctr">
                      <a:solidFill>
                        <a:srgbClr val="00007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7F"/>
                    </a:solidFill>
                  </a:tcPr>
                </a:tc>
                <a:extLst>
                  <a:ext uri="{0D108BD9-81ED-4DB2-BD59-A6C34878D82A}">
                    <a16:rowId xmlns:a16="http://schemas.microsoft.com/office/drawing/2014/main" val="10000"/>
                  </a:ext>
                </a:extLst>
              </a:tr>
              <a:tr h="372836">
                <a:tc>
                  <a:txBody>
                    <a:bodyPr/>
                    <a:lstStyle/>
                    <a:p>
                      <a:pPr marL="4445" marR="0" algn="just">
                        <a:lnSpc>
                          <a:spcPct val="115000"/>
                        </a:lnSpc>
                        <a:spcBef>
                          <a:spcPts val="235"/>
                        </a:spcBef>
                        <a:spcAft>
                          <a:spcPts val="0"/>
                        </a:spcAft>
                      </a:pPr>
                      <a:r>
                        <a:rPr lang="en-US" sz="2000" b="1">
                          <a:solidFill>
                            <a:srgbClr val="00007F"/>
                          </a:solidFill>
                          <a:latin typeface="Times New Roman"/>
                          <a:ea typeface="Calibri"/>
                          <a:cs typeface="Mangal"/>
                        </a:rPr>
                        <a:t>1</a:t>
                      </a:r>
                      <a:endParaRPr lang="en-US" sz="200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tc>
                  <a:txBody>
                    <a:bodyPr/>
                    <a:lstStyle/>
                    <a:p>
                      <a:pPr marL="0" marR="0" algn="just">
                        <a:lnSpc>
                          <a:spcPct val="115000"/>
                        </a:lnSpc>
                        <a:spcBef>
                          <a:spcPts val="0"/>
                        </a:spcBef>
                        <a:spcAft>
                          <a:spcPts val="0"/>
                        </a:spcAft>
                      </a:pPr>
                      <a:endParaRPr lang="en-US" sz="2000">
                        <a:latin typeface="Times New Roman"/>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a:noFill/>
                    </a:lnT>
                    <a:lnB>
                      <a:noFill/>
                    </a:lnB>
                  </a:tcPr>
                </a:tc>
                <a:tc>
                  <a:txBody>
                    <a:bodyPr/>
                    <a:lstStyle/>
                    <a:p>
                      <a:pPr marL="1905" marR="0" algn="just">
                        <a:lnSpc>
                          <a:spcPct val="115000"/>
                        </a:lnSpc>
                        <a:spcBef>
                          <a:spcPts val="235"/>
                        </a:spcBef>
                        <a:spcAft>
                          <a:spcPts val="0"/>
                        </a:spcAft>
                      </a:pPr>
                      <a:r>
                        <a:rPr lang="en-US" sz="2000" b="1" spc="5">
                          <a:solidFill>
                            <a:srgbClr val="00007F"/>
                          </a:solidFill>
                          <a:latin typeface="Times New Roman"/>
                          <a:ea typeface="Calibri"/>
                          <a:cs typeface="Mangal"/>
                        </a:rPr>
                        <a:t>B</a:t>
                      </a:r>
                      <a:r>
                        <a:rPr lang="en-US" sz="2000" b="1">
                          <a:solidFill>
                            <a:srgbClr val="00007F"/>
                          </a:solidFill>
                          <a:latin typeface="Times New Roman"/>
                          <a:ea typeface="Calibri"/>
                          <a:cs typeface="Mangal"/>
                        </a:rPr>
                        <a:t>re</a:t>
                      </a:r>
                      <a:r>
                        <a:rPr lang="en-US" sz="2000" b="1" spc="5">
                          <a:solidFill>
                            <a:srgbClr val="00007F"/>
                          </a:solidFill>
                          <a:latin typeface="Times New Roman"/>
                          <a:ea typeface="Calibri"/>
                          <a:cs typeface="Mangal"/>
                        </a:rPr>
                        <a:t>a</a:t>
                      </a:r>
                      <a:r>
                        <a:rPr lang="en-US" sz="2000" b="1">
                          <a:solidFill>
                            <a:srgbClr val="00007F"/>
                          </a:solidFill>
                          <a:latin typeface="Times New Roman"/>
                          <a:ea typeface="Calibri"/>
                          <a:cs typeface="Mangal"/>
                        </a:rPr>
                        <a:t>d,</a:t>
                      </a:r>
                      <a:r>
                        <a:rPr lang="en-US" sz="2000" b="1" spc="115">
                          <a:solidFill>
                            <a:srgbClr val="00007F"/>
                          </a:solidFill>
                          <a:latin typeface="Times New Roman"/>
                          <a:ea typeface="Calibri"/>
                          <a:cs typeface="Mangal"/>
                        </a:rPr>
                        <a:t> </a:t>
                      </a:r>
                      <a:r>
                        <a:rPr lang="en-US" sz="2000" b="1">
                          <a:solidFill>
                            <a:srgbClr val="00007F"/>
                          </a:solidFill>
                          <a:latin typeface="Times New Roman"/>
                          <a:ea typeface="Calibri"/>
                          <a:cs typeface="Mangal"/>
                        </a:rPr>
                        <a:t>C</a:t>
                      </a:r>
                      <a:r>
                        <a:rPr lang="en-US" sz="2000" b="1" spc="10">
                          <a:solidFill>
                            <a:srgbClr val="00007F"/>
                          </a:solidFill>
                          <a:latin typeface="Times New Roman"/>
                          <a:ea typeface="Calibri"/>
                          <a:cs typeface="Mangal"/>
                        </a:rPr>
                        <a:t>o</a:t>
                      </a:r>
                      <a:r>
                        <a:rPr lang="en-US" sz="2000" b="1" spc="-10">
                          <a:solidFill>
                            <a:srgbClr val="00007F"/>
                          </a:solidFill>
                          <a:latin typeface="Times New Roman"/>
                          <a:ea typeface="Calibri"/>
                          <a:cs typeface="Mangal"/>
                        </a:rPr>
                        <a:t>k</a:t>
                      </a:r>
                      <a:r>
                        <a:rPr lang="en-US" sz="2000" b="1" spc="5">
                          <a:solidFill>
                            <a:srgbClr val="00007F"/>
                          </a:solidFill>
                          <a:latin typeface="Times New Roman"/>
                          <a:ea typeface="Calibri"/>
                          <a:cs typeface="Mangal"/>
                        </a:rPr>
                        <a:t>e</a:t>
                      </a:r>
                      <a:r>
                        <a:rPr lang="en-US" sz="2000" b="1">
                          <a:solidFill>
                            <a:srgbClr val="00007F"/>
                          </a:solidFill>
                          <a:latin typeface="Times New Roman"/>
                          <a:ea typeface="Calibri"/>
                          <a:cs typeface="Mangal"/>
                        </a:rPr>
                        <a:t>,</a:t>
                      </a:r>
                      <a:r>
                        <a:rPr lang="en-US" sz="2000" b="1" spc="105">
                          <a:solidFill>
                            <a:srgbClr val="00007F"/>
                          </a:solidFill>
                          <a:latin typeface="Times New Roman"/>
                          <a:ea typeface="Calibri"/>
                          <a:cs typeface="Mangal"/>
                        </a:rPr>
                        <a:t> </a:t>
                      </a:r>
                      <a:r>
                        <a:rPr lang="en-US" sz="2000" b="1">
                          <a:solidFill>
                            <a:srgbClr val="00007F"/>
                          </a:solidFill>
                          <a:latin typeface="Times New Roman"/>
                          <a:ea typeface="Calibri"/>
                          <a:cs typeface="Mangal"/>
                        </a:rPr>
                        <a:t>M</a:t>
                      </a:r>
                      <a:r>
                        <a:rPr lang="en-US" sz="2000" b="1" spc="-5">
                          <a:solidFill>
                            <a:srgbClr val="00007F"/>
                          </a:solidFill>
                          <a:latin typeface="Times New Roman"/>
                          <a:ea typeface="Calibri"/>
                          <a:cs typeface="Mangal"/>
                        </a:rPr>
                        <a:t>i</a:t>
                      </a:r>
                      <a:r>
                        <a:rPr lang="en-US" sz="2000" b="1" spc="10">
                          <a:solidFill>
                            <a:srgbClr val="00007F"/>
                          </a:solidFill>
                          <a:latin typeface="Times New Roman"/>
                          <a:ea typeface="Calibri"/>
                          <a:cs typeface="Mangal"/>
                        </a:rPr>
                        <a:t>l</a:t>
                      </a:r>
                      <a:r>
                        <a:rPr lang="en-US" sz="2000" b="1">
                          <a:solidFill>
                            <a:srgbClr val="00007F"/>
                          </a:solidFill>
                          <a:latin typeface="Times New Roman"/>
                          <a:ea typeface="Calibri"/>
                          <a:cs typeface="Mangal"/>
                        </a:rPr>
                        <a:t>k</a:t>
                      </a:r>
                      <a:endParaRPr lang="en-US" sz="200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extLst>
                  <a:ext uri="{0D108BD9-81ED-4DB2-BD59-A6C34878D82A}">
                    <a16:rowId xmlns:a16="http://schemas.microsoft.com/office/drawing/2014/main" val="10001"/>
                  </a:ext>
                </a:extLst>
              </a:tr>
              <a:tr h="354551">
                <a:tc>
                  <a:txBody>
                    <a:bodyPr/>
                    <a:lstStyle/>
                    <a:p>
                      <a:pPr marL="4445" marR="0" algn="just">
                        <a:lnSpc>
                          <a:spcPct val="115000"/>
                        </a:lnSpc>
                        <a:spcBef>
                          <a:spcPts val="165"/>
                        </a:spcBef>
                        <a:spcAft>
                          <a:spcPts val="0"/>
                        </a:spcAft>
                      </a:pPr>
                      <a:r>
                        <a:rPr lang="en-US" sz="2000" b="1">
                          <a:solidFill>
                            <a:srgbClr val="00007F"/>
                          </a:solidFill>
                          <a:latin typeface="Times New Roman"/>
                          <a:ea typeface="Calibri"/>
                          <a:cs typeface="Mangal"/>
                        </a:rPr>
                        <a:t>2</a:t>
                      </a:r>
                      <a:endParaRPr lang="en-US" sz="200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tc>
                  <a:txBody>
                    <a:bodyPr/>
                    <a:lstStyle/>
                    <a:p>
                      <a:pPr marL="0" marR="0" algn="just">
                        <a:lnSpc>
                          <a:spcPct val="115000"/>
                        </a:lnSpc>
                        <a:spcBef>
                          <a:spcPts val="0"/>
                        </a:spcBef>
                        <a:spcAft>
                          <a:spcPts val="0"/>
                        </a:spcAft>
                      </a:pPr>
                      <a:endParaRPr lang="en-US" sz="2000">
                        <a:latin typeface="Times New Roman"/>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a:noFill/>
                    </a:lnT>
                    <a:lnB>
                      <a:noFill/>
                    </a:lnB>
                  </a:tcPr>
                </a:tc>
                <a:tc>
                  <a:txBody>
                    <a:bodyPr/>
                    <a:lstStyle/>
                    <a:p>
                      <a:pPr marL="1905" marR="0" algn="just">
                        <a:lnSpc>
                          <a:spcPct val="115000"/>
                        </a:lnSpc>
                        <a:spcBef>
                          <a:spcPts val="165"/>
                        </a:spcBef>
                        <a:spcAft>
                          <a:spcPts val="0"/>
                        </a:spcAft>
                      </a:pPr>
                      <a:r>
                        <a:rPr lang="en-US" sz="2000" b="1" spc="5">
                          <a:solidFill>
                            <a:srgbClr val="00007F"/>
                          </a:solidFill>
                          <a:latin typeface="Times New Roman"/>
                          <a:ea typeface="Calibri"/>
                          <a:cs typeface="Mangal"/>
                        </a:rPr>
                        <a:t>B</a:t>
                      </a:r>
                      <a:r>
                        <a:rPr lang="en-US" sz="2000" b="1">
                          <a:solidFill>
                            <a:srgbClr val="00007F"/>
                          </a:solidFill>
                          <a:latin typeface="Times New Roman"/>
                          <a:ea typeface="Calibri"/>
                          <a:cs typeface="Mangal"/>
                        </a:rPr>
                        <a:t>ee</a:t>
                      </a:r>
                      <a:r>
                        <a:rPr lang="en-US" sz="2000" b="1" spc="5">
                          <a:solidFill>
                            <a:srgbClr val="00007F"/>
                          </a:solidFill>
                          <a:latin typeface="Times New Roman"/>
                          <a:ea typeface="Calibri"/>
                          <a:cs typeface="Mangal"/>
                        </a:rPr>
                        <a:t>r</a:t>
                      </a:r>
                      <a:r>
                        <a:rPr lang="en-US" sz="2000" b="1">
                          <a:solidFill>
                            <a:srgbClr val="00007F"/>
                          </a:solidFill>
                          <a:latin typeface="Times New Roman"/>
                          <a:ea typeface="Calibri"/>
                          <a:cs typeface="Mangal"/>
                        </a:rPr>
                        <a:t>,</a:t>
                      </a:r>
                      <a:r>
                        <a:rPr lang="en-US" sz="2000" b="1" spc="80">
                          <a:solidFill>
                            <a:srgbClr val="00007F"/>
                          </a:solidFill>
                          <a:latin typeface="Times New Roman"/>
                          <a:ea typeface="Calibri"/>
                          <a:cs typeface="Mangal"/>
                        </a:rPr>
                        <a:t> </a:t>
                      </a:r>
                      <a:r>
                        <a:rPr lang="en-US" sz="2000" b="1" spc="5">
                          <a:solidFill>
                            <a:srgbClr val="00007F"/>
                          </a:solidFill>
                          <a:latin typeface="Times New Roman"/>
                          <a:ea typeface="Calibri"/>
                          <a:cs typeface="Mangal"/>
                        </a:rPr>
                        <a:t>B</a:t>
                      </a:r>
                      <a:r>
                        <a:rPr lang="en-US" sz="2000" b="1">
                          <a:solidFill>
                            <a:srgbClr val="00007F"/>
                          </a:solidFill>
                          <a:latin typeface="Times New Roman"/>
                          <a:ea typeface="Calibri"/>
                          <a:cs typeface="Mangal"/>
                        </a:rPr>
                        <a:t>r</a:t>
                      </a:r>
                      <a:r>
                        <a:rPr lang="en-US" sz="2000" b="1" spc="5">
                          <a:solidFill>
                            <a:srgbClr val="00007F"/>
                          </a:solidFill>
                          <a:latin typeface="Times New Roman"/>
                          <a:ea typeface="Calibri"/>
                          <a:cs typeface="Mangal"/>
                        </a:rPr>
                        <a:t>ea</a:t>
                      </a:r>
                      <a:r>
                        <a:rPr lang="en-US" sz="2000" b="1">
                          <a:solidFill>
                            <a:srgbClr val="00007F"/>
                          </a:solidFill>
                          <a:latin typeface="Times New Roman"/>
                          <a:ea typeface="Calibri"/>
                          <a:cs typeface="Mangal"/>
                        </a:rPr>
                        <a:t>d</a:t>
                      </a:r>
                      <a:endParaRPr lang="en-US" sz="200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extLst>
                  <a:ext uri="{0D108BD9-81ED-4DB2-BD59-A6C34878D82A}">
                    <a16:rowId xmlns:a16="http://schemas.microsoft.com/office/drawing/2014/main" val="10002"/>
                  </a:ext>
                </a:extLst>
              </a:tr>
              <a:tr h="354551">
                <a:tc>
                  <a:txBody>
                    <a:bodyPr/>
                    <a:lstStyle/>
                    <a:p>
                      <a:pPr marL="4445" marR="0" algn="just">
                        <a:lnSpc>
                          <a:spcPct val="115000"/>
                        </a:lnSpc>
                        <a:spcBef>
                          <a:spcPts val="165"/>
                        </a:spcBef>
                        <a:spcAft>
                          <a:spcPts val="0"/>
                        </a:spcAft>
                      </a:pPr>
                      <a:r>
                        <a:rPr lang="en-US" sz="2000" b="1">
                          <a:solidFill>
                            <a:srgbClr val="00007F"/>
                          </a:solidFill>
                          <a:latin typeface="Times New Roman"/>
                          <a:ea typeface="Calibri"/>
                          <a:cs typeface="Mangal"/>
                        </a:rPr>
                        <a:t>3</a:t>
                      </a:r>
                      <a:endParaRPr lang="en-US" sz="200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tc>
                  <a:txBody>
                    <a:bodyPr/>
                    <a:lstStyle/>
                    <a:p>
                      <a:pPr marL="0" marR="0" algn="just">
                        <a:lnSpc>
                          <a:spcPct val="115000"/>
                        </a:lnSpc>
                        <a:spcBef>
                          <a:spcPts val="0"/>
                        </a:spcBef>
                        <a:spcAft>
                          <a:spcPts val="0"/>
                        </a:spcAft>
                      </a:pPr>
                      <a:endParaRPr lang="en-US" sz="2000">
                        <a:latin typeface="Times New Roman"/>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a:noFill/>
                    </a:lnT>
                    <a:lnB>
                      <a:noFill/>
                    </a:lnB>
                  </a:tcPr>
                </a:tc>
                <a:tc>
                  <a:txBody>
                    <a:bodyPr/>
                    <a:lstStyle/>
                    <a:p>
                      <a:pPr marL="1905" marR="0" algn="just">
                        <a:lnSpc>
                          <a:spcPct val="115000"/>
                        </a:lnSpc>
                        <a:spcBef>
                          <a:spcPts val="165"/>
                        </a:spcBef>
                        <a:spcAft>
                          <a:spcPts val="0"/>
                        </a:spcAft>
                      </a:pPr>
                      <a:r>
                        <a:rPr lang="en-US" sz="2000" b="1" spc="5">
                          <a:solidFill>
                            <a:srgbClr val="00007F"/>
                          </a:solidFill>
                          <a:latin typeface="Times New Roman"/>
                          <a:ea typeface="Calibri"/>
                          <a:cs typeface="Mangal"/>
                        </a:rPr>
                        <a:t>B</a:t>
                      </a:r>
                      <a:r>
                        <a:rPr lang="en-US" sz="2000" b="1">
                          <a:solidFill>
                            <a:srgbClr val="00007F"/>
                          </a:solidFill>
                          <a:latin typeface="Times New Roman"/>
                          <a:ea typeface="Calibri"/>
                          <a:cs typeface="Mangal"/>
                        </a:rPr>
                        <a:t>ee</a:t>
                      </a:r>
                      <a:r>
                        <a:rPr lang="en-US" sz="2000" b="1" spc="5">
                          <a:solidFill>
                            <a:srgbClr val="00007F"/>
                          </a:solidFill>
                          <a:latin typeface="Times New Roman"/>
                          <a:ea typeface="Calibri"/>
                          <a:cs typeface="Mangal"/>
                        </a:rPr>
                        <a:t>r</a:t>
                      </a:r>
                      <a:r>
                        <a:rPr lang="en-US" sz="2000" b="1">
                          <a:solidFill>
                            <a:srgbClr val="00007F"/>
                          </a:solidFill>
                          <a:latin typeface="Times New Roman"/>
                          <a:ea typeface="Calibri"/>
                          <a:cs typeface="Mangal"/>
                        </a:rPr>
                        <a:t>,</a:t>
                      </a:r>
                      <a:r>
                        <a:rPr lang="en-US" sz="2000" b="1" spc="80">
                          <a:solidFill>
                            <a:srgbClr val="00007F"/>
                          </a:solidFill>
                          <a:latin typeface="Times New Roman"/>
                          <a:ea typeface="Calibri"/>
                          <a:cs typeface="Mangal"/>
                        </a:rPr>
                        <a:t> </a:t>
                      </a:r>
                      <a:r>
                        <a:rPr lang="en-US" sz="2000" b="1">
                          <a:solidFill>
                            <a:srgbClr val="00007F"/>
                          </a:solidFill>
                          <a:latin typeface="Times New Roman"/>
                          <a:ea typeface="Calibri"/>
                          <a:cs typeface="Mangal"/>
                        </a:rPr>
                        <a:t>C</a:t>
                      </a:r>
                      <a:r>
                        <a:rPr lang="en-US" sz="2000" b="1" spc="10">
                          <a:solidFill>
                            <a:srgbClr val="00007F"/>
                          </a:solidFill>
                          <a:latin typeface="Times New Roman"/>
                          <a:ea typeface="Calibri"/>
                          <a:cs typeface="Mangal"/>
                        </a:rPr>
                        <a:t>o</a:t>
                      </a:r>
                      <a:r>
                        <a:rPr lang="en-US" sz="2000" b="1">
                          <a:solidFill>
                            <a:srgbClr val="00007F"/>
                          </a:solidFill>
                          <a:latin typeface="Times New Roman"/>
                          <a:ea typeface="Calibri"/>
                          <a:cs typeface="Mangal"/>
                        </a:rPr>
                        <a:t>k</a:t>
                      </a:r>
                      <a:r>
                        <a:rPr lang="en-US" sz="2000" b="1" spc="10">
                          <a:solidFill>
                            <a:srgbClr val="00007F"/>
                          </a:solidFill>
                          <a:latin typeface="Times New Roman"/>
                          <a:ea typeface="Calibri"/>
                          <a:cs typeface="Mangal"/>
                        </a:rPr>
                        <a:t>e</a:t>
                      </a:r>
                      <a:r>
                        <a:rPr lang="en-US" sz="2000" b="1">
                          <a:solidFill>
                            <a:srgbClr val="00007F"/>
                          </a:solidFill>
                          <a:latin typeface="Times New Roman"/>
                          <a:ea typeface="Calibri"/>
                          <a:cs typeface="Mangal"/>
                        </a:rPr>
                        <a:t>,</a:t>
                      </a:r>
                      <a:r>
                        <a:rPr lang="en-US" sz="2000" b="1" spc="95">
                          <a:solidFill>
                            <a:srgbClr val="00007F"/>
                          </a:solidFill>
                          <a:latin typeface="Times New Roman"/>
                          <a:ea typeface="Calibri"/>
                          <a:cs typeface="Mangal"/>
                        </a:rPr>
                        <a:t> </a:t>
                      </a:r>
                      <a:r>
                        <a:rPr lang="en-US" sz="2000" b="1">
                          <a:solidFill>
                            <a:srgbClr val="00007F"/>
                          </a:solidFill>
                          <a:latin typeface="Times New Roman"/>
                          <a:ea typeface="Calibri"/>
                          <a:cs typeface="Mangal"/>
                        </a:rPr>
                        <a:t>D</a:t>
                      </a:r>
                      <a:r>
                        <a:rPr lang="en-US" sz="2000" b="1" spc="5">
                          <a:solidFill>
                            <a:srgbClr val="00007F"/>
                          </a:solidFill>
                          <a:latin typeface="Times New Roman"/>
                          <a:ea typeface="Calibri"/>
                          <a:cs typeface="Mangal"/>
                        </a:rPr>
                        <a:t>i</a:t>
                      </a:r>
                      <a:r>
                        <a:rPr lang="en-US" sz="2000" b="1">
                          <a:solidFill>
                            <a:srgbClr val="00007F"/>
                          </a:solidFill>
                          <a:latin typeface="Times New Roman"/>
                          <a:ea typeface="Calibri"/>
                          <a:cs typeface="Mangal"/>
                        </a:rPr>
                        <a:t>a</a:t>
                      </a:r>
                      <a:r>
                        <a:rPr lang="en-US" sz="2000" b="1" spc="10">
                          <a:solidFill>
                            <a:srgbClr val="00007F"/>
                          </a:solidFill>
                          <a:latin typeface="Times New Roman"/>
                          <a:ea typeface="Calibri"/>
                          <a:cs typeface="Mangal"/>
                        </a:rPr>
                        <a:t>p</a:t>
                      </a:r>
                      <a:r>
                        <a:rPr lang="en-US" sz="2000" b="1">
                          <a:solidFill>
                            <a:srgbClr val="00007F"/>
                          </a:solidFill>
                          <a:latin typeface="Times New Roman"/>
                          <a:ea typeface="Calibri"/>
                          <a:cs typeface="Mangal"/>
                        </a:rPr>
                        <a:t>er,</a:t>
                      </a:r>
                      <a:r>
                        <a:rPr lang="en-US" sz="2000" b="1" spc="120">
                          <a:solidFill>
                            <a:srgbClr val="00007F"/>
                          </a:solidFill>
                          <a:latin typeface="Times New Roman"/>
                          <a:ea typeface="Calibri"/>
                          <a:cs typeface="Mangal"/>
                        </a:rPr>
                        <a:t> </a:t>
                      </a:r>
                      <a:r>
                        <a:rPr lang="en-US" sz="2000" b="1">
                          <a:solidFill>
                            <a:srgbClr val="00007F"/>
                          </a:solidFill>
                          <a:latin typeface="Times New Roman"/>
                          <a:ea typeface="Calibri"/>
                          <a:cs typeface="Mangal"/>
                        </a:rPr>
                        <a:t>M</a:t>
                      </a:r>
                      <a:r>
                        <a:rPr lang="en-US" sz="2000" b="1" spc="5">
                          <a:solidFill>
                            <a:srgbClr val="00007F"/>
                          </a:solidFill>
                          <a:latin typeface="Times New Roman"/>
                          <a:ea typeface="Calibri"/>
                          <a:cs typeface="Mangal"/>
                        </a:rPr>
                        <a:t>il</a:t>
                      </a:r>
                      <a:r>
                        <a:rPr lang="en-US" sz="2000" b="1">
                          <a:solidFill>
                            <a:srgbClr val="00007F"/>
                          </a:solidFill>
                          <a:latin typeface="Times New Roman"/>
                          <a:ea typeface="Calibri"/>
                          <a:cs typeface="Mangal"/>
                        </a:rPr>
                        <a:t>k</a:t>
                      </a:r>
                      <a:endParaRPr lang="en-US" sz="200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extLst>
                  <a:ext uri="{0D108BD9-81ED-4DB2-BD59-A6C34878D82A}">
                    <a16:rowId xmlns:a16="http://schemas.microsoft.com/office/drawing/2014/main" val="10003"/>
                  </a:ext>
                </a:extLst>
              </a:tr>
              <a:tr h="354551">
                <a:tc>
                  <a:txBody>
                    <a:bodyPr/>
                    <a:lstStyle/>
                    <a:p>
                      <a:pPr marL="4445" marR="0" algn="just">
                        <a:lnSpc>
                          <a:spcPct val="115000"/>
                        </a:lnSpc>
                        <a:spcBef>
                          <a:spcPts val="165"/>
                        </a:spcBef>
                        <a:spcAft>
                          <a:spcPts val="0"/>
                        </a:spcAft>
                      </a:pPr>
                      <a:r>
                        <a:rPr lang="en-US" sz="2000" b="1">
                          <a:solidFill>
                            <a:srgbClr val="00007F"/>
                          </a:solidFill>
                          <a:latin typeface="Times New Roman"/>
                          <a:ea typeface="Calibri"/>
                          <a:cs typeface="Mangal"/>
                        </a:rPr>
                        <a:t>4</a:t>
                      </a:r>
                      <a:endParaRPr lang="en-US" sz="200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tc>
                  <a:txBody>
                    <a:bodyPr/>
                    <a:lstStyle/>
                    <a:p>
                      <a:pPr marL="0" marR="0" algn="just">
                        <a:lnSpc>
                          <a:spcPct val="115000"/>
                        </a:lnSpc>
                        <a:spcBef>
                          <a:spcPts val="0"/>
                        </a:spcBef>
                        <a:spcAft>
                          <a:spcPts val="0"/>
                        </a:spcAft>
                      </a:pPr>
                      <a:endParaRPr lang="en-US" sz="2000">
                        <a:latin typeface="Times New Roman"/>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a:noFill/>
                    </a:lnT>
                    <a:lnB>
                      <a:noFill/>
                    </a:lnB>
                  </a:tcPr>
                </a:tc>
                <a:tc>
                  <a:txBody>
                    <a:bodyPr/>
                    <a:lstStyle/>
                    <a:p>
                      <a:pPr marL="1905" marR="0" algn="just">
                        <a:lnSpc>
                          <a:spcPct val="115000"/>
                        </a:lnSpc>
                        <a:spcBef>
                          <a:spcPts val="165"/>
                        </a:spcBef>
                        <a:spcAft>
                          <a:spcPts val="0"/>
                        </a:spcAft>
                      </a:pPr>
                      <a:r>
                        <a:rPr lang="en-US" sz="2000" b="1" spc="5">
                          <a:solidFill>
                            <a:srgbClr val="00007F"/>
                          </a:solidFill>
                          <a:latin typeface="Times New Roman"/>
                          <a:ea typeface="Calibri"/>
                          <a:cs typeface="Mangal"/>
                        </a:rPr>
                        <a:t>B</a:t>
                      </a:r>
                      <a:r>
                        <a:rPr lang="en-US" sz="2000" b="1">
                          <a:solidFill>
                            <a:srgbClr val="00007F"/>
                          </a:solidFill>
                          <a:latin typeface="Times New Roman"/>
                          <a:ea typeface="Calibri"/>
                          <a:cs typeface="Mangal"/>
                        </a:rPr>
                        <a:t>ee</a:t>
                      </a:r>
                      <a:r>
                        <a:rPr lang="en-US" sz="2000" b="1" spc="5">
                          <a:solidFill>
                            <a:srgbClr val="00007F"/>
                          </a:solidFill>
                          <a:latin typeface="Times New Roman"/>
                          <a:ea typeface="Calibri"/>
                          <a:cs typeface="Mangal"/>
                        </a:rPr>
                        <a:t>r</a:t>
                      </a:r>
                      <a:r>
                        <a:rPr lang="en-US" sz="2000" b="1">
                          <a:solidFill>
                            <a:srgbClr val="00007F"/>
                          </a:solidFill>
                          <a:latin typeface="Times New Roman"/>
                          <a:ea typeface="Calibri"/>
                          <a:cs typeface="Mangal"/>
                        </a:rPr>
                        <a:t>,</a:t>
                      </a:r>
                      <a:r>
                        <a:rPr lang="en-US" sz="2000" b="1" spc="80">
                          <a:solidFill>
                            <a:srgbClr val="00007F"/>
                          </a:solidFill>
                          <a:latin typeface="Times New Roman"/>
                          <a:ea typeface="Calibri"/>
                          <a:cs typeface="Mangal"/>
                        </a:rPr>
                        <a:t> </a:t>
                      </a:r>
                      <a:r>
                        <a:rPr lang="en-US" sz="2000" b="1" spc="5">
                          <a:solidFill>
                            <a:srgbClr val="00007F"/>
                          </a:solidFill>
                          <a:latin typeface="Times New Roman"/>
                          <a:ea typeface="Calibri"/>
                          <a:cs typeface="Mangal"/>
                        </a:rPr>
                        <a:t>B</a:t>
                      </a:r>
                      <a:r>
                        <a:rPr lang="en-US" sz="2000" b="1">
                          <a:solidFill>
                            <a:srgbClr val="00007F"/>
                          </a:solidFill>
                          <a:latin typeface="Times New Roman"/>
                          <a:ea typeface="Calibri"/>
                          <a:cs typeface="Mangal"/>
                        </a:rPr>
                        <a:t>r</a:t>
                      </a:r>
                      <a:r>
                        <a:rPr lang="en-US" sz="2000" b="1" spc="5">
                          <a:solidFill>
                            <a:srgbClr val="00007F"/>
                          </a:solidFill>
                          <a:latin typeface="Times New Roman"/>
                          <a:ea typeface="Calibri"/>
                          <a:cs typeface="Mangal"/>
                        </a:rPr>
                        <a:t>ead</a:t>
                      </a:r>
                      <a:r>
                        <a:rPr lang="en-US" sz="2000" b="1">
                          <a:solidFill>
                            <a:srgbClr val="00007F"/>
                          </a:solidFill>
                          <a:latin typeface="Times New Roman"/>
                          <a:ea typeface="Calibri"/>
                          <a:cs typeface="Mangal"/>
                        </a:rPr>
                        <a:t>,</a:t>
                      </a:r>
                      <a:r>
                        <a:rPr lang="en-US" sz="2000" b="1" spc="105">
                          <a:solidFill>
                            <a:srgbClr val="00007F"/>
                          </a:solidFill>
                          <a:latin typeface="Times New Roman"/>
                          <a:ea typeface="Calibri"/>
                          <a:cs typeface="Mangal"/>
                        </a:rPr>
                        <a:t> </a:t>
                      </a:r>
                      <a:r>
                        <a:rPr lang="en-US" sz="2000" b="1">
                          <a:solidFill>
                            <a:srgbClr val="00007F"/>
                          </a:solidFill>
                          <a:latin typeface="Times New Roman"/>
                          <a:ea typeface="Calibri"/>
                          <a:cs typeface="Mangal"/>
                        </a:rPr>
                        <a:t>D</a:t>
                      </a:r>
                      <a:r>
                        <a:rPr lang="en-US" sz="2000" b="1" spc="5">
                          <a:solidFill>
                            <a:srgbClr val="00007F"/>
                          </a:solidFill>
                          <a:latin typeface="Times New Roman"/>
                          <a:ea typeface="Calibri"/>
                          <a:cs typeface="Mangal"/>
                        </a:rPr>
                        <a:t>i</a:t>
                      </a:r>
                      <a:r>
                        <a:rPr lang="en-US" sz="2000" b="1">
                          <a:solidFill>
                            <a:srgbClr val="00007F"/>
                          </a:solidFill>
                          <a:latin typeface="Times New Roman"/>
                          <a:ea typeface="Calibri"/>
                          <a:cs typeface="Mangal"/>
                        </a:rPr>
                        <a:t>a</a:t>
                      </a:r>
                      <a:r>
                        <a:rPr lang="en-US" sz="2000" b="1" spc="10">
                          <a:solidFill>
                            <a:srgbClr val="00007F"/>
                          </a:solidFill>
                          <a:latin typeface="Times New Roman"/>
                          <a:ea typeface="Calibri"/>
                          <a:cs typeface="Mangal"/>
                        </a:rPr>
                        <a:t>p</a:t>
                      </a:r>
                      <a:r>
                        <a:rPr lang="en-US" sz="2000" b="1">
                          <a:solidFill>
                            <a:srgbClr val="00007F"/>
                          </a:solidFill>
                          <a:latin typeface="Times New Roman"/>
                          <a:ea typeface="Calibri"/>
                          <a:cs typeface="Mangal"/>
                        </a:rPr>
                        <a:t>er,</a:t>
                      </a:r>
                      <a:r>
                        <a:rPr lang="en-US" sz="2000" b="1" spc="125">
                          <a:solidFill>
                            <a:srgbClr val="00007F"/>
                          </a:solidFill>
                          <a:latin typeface="Times New Roman"/>
                          <a:ea typeface="Calibri"/>
                          <a:cs typeface="Mangal"/>
                        </a:rPr>
                        <a:t> </a:t>
                      </a:r>
                      <a:r>
                        <a:rPr lang="en-US" sz="2000" b="1">
                          <a:solidFill>
                            <a:srgbClr val="00007F"/>
                          </a:solidFill>
                          <a:latin typeface="Times New Roman"/>
                          <a:ea typeface="Calibri"/>
                          <a:cs typeface="Mangal"/>
                        </a:rPr>
                        <a:t>M</a:t>
                      </a:r>
                      <a:r>
                        <a:rPr lang="en-US" sz="2000" b="1" spc="5">
                          <a:solidFill>
                            <a:srgbClr val="00007F"/>
                          </a:solidFill>
                          <a:latin typeface="Times New Roman"/>
                          <a:ea typeface="Calibri"/>
                          <a:cs typeface="Mangal"/>
                        </a:rPr>
                        <a:t>il</a:t>
                      </a:r>
                      <a:r>
                        <a:rPr lang="en-US" sz="2000" b="1">
                          <a:solidFill>
                            <a:srgbClr val="00007F"/>
                          </a:solidFill>
                          <a:latin typeface="Times New Roman"/>
                          <a:ea typeface="Calibri"/>
                          <a:cs typeface="Mangal"/>
                        </a:rPr>
                        <a:t>k</a:t>
                      </a:r>
                      <a:endParaRPr lang="en-US" sz="200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extLst>
                  <a:ext uri="{0D108BD9-81ED-4DB2-BD59-A6C34878D82A}">
                    <a16:rowId xmlns:a16="http://schemas.microsoft.com/office/drawing/2014/main" val="10004"/>
                  </a:ext>
                </a:extLst>
              </a:tr>
              <a:tr h="360645">
                <a:tc>
                  <a:txBody>
                    <a:bodyPr/>
                    <a:lstStyle/>
                    <a:p>
                      <a:pPr marL="4445" marR="0" algn="just">
                        <a:lnSpc>
                          <a:spcPct val="115000"/>
                        </a:lnSpc>
                        <a:spcBef>
                          <a:spcPts val="165"/>
                        </a:spcBef>
                        <a:spcAft>
                          <a:spcPts val="0"/>
                        </a:spcAft>
                      </a:pPr>
                      <a:r>
                        <a:rPr lang="en-US" sz="2000" b="1">
                          <a:solidFill>
                            <a:srgbClr val="00007F"/>
                          </a:solidFill>
                          <a:latin typeface="Times New Roman"/>
                          <a:ea typeface="Calibri"/>
                          <a:cs typeface="Mangal"/>
                        </a:rPr>
                        <a:t>5</a:t>
                      </a:r>
                      <a:endParaRPr lang="en-US" sz="200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tc>
                  <a:txBody>
                    <a:bodyPr/>
                    <a:lstStyle/>
                    <a:p>
                      <a:pPr marL="0" marR="0" algn="just">
                        <a:lnSpc>
                          <a:spcPct val="115000"/>
                        </a:lnSpc>
                        <a:spcBef>
                          <a:spcPts val="0"/>
                        </a:spcBef>
                        <a:spcAft>
                          <a:spcPts val="0"/>
                        </a:spcAft>
                      </a:pPr>
                      <a:endParaRPr lang="en-US" sz="2000">
                        <a:latin typeface="Times New Roman"/>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a:noFill/>
                    </a:lnT>
                    <a:lnB>
                      <a:noFill/>
                    </a:lnB>
                  </a:tcPr>
                </a:tc>
                <a:tc>
                  <a:txBody>
                    <a:bodyPr/>
                    <a:lstStyle/>
                    <a:p>
                      <a:pPr marL="1905" marR="0" algn="just">
                        <a:lnSpc>
                          <a:spcPct val="115000"/>
                        </a:lnSpc>
                        <a:spcBef>
                          <a:spcPts val="165"/>
                        </a:spcBef>
                        <a:spcAft>
                          <a:spcPts val="0"/>
                        </a:spcAft>
                      </a:pPr>
                      <a:r>
                        <a:rPr lang="en-US" sz="2000" b="1" dirty="0">
                          <a:solidFill>
                            <a:srgbClr val="00007F"/>
                          </a:solidFill>
                          <a:latin typeface="Times New Roman"/>
                          <a:ea typeface="Calibri"/>
                          <a:cs typeface="Mangal"/>
                        </a:rPr>
                        <a:t>Co</a:t>
                      </a:r>
                      <a:r>
                        <a:rPr lang="en-US" sz="2000" b="1" spc="-5" dirty="0">
                          <a:solidFill>
                            <a:srgbClr val="00007F"/>
                          </a:solidFill>
                          <a:latin typeface="Times New Roman"/>
                          <a:ea typeface="Calibri"/>
                          <a:cs typeface="Mangal"/>
                        </a:rPr>
                        <a:t>k</a:t>
                      </a:r>
                      <a:r>
                        <a:rPr lang="en-US" sz="2000" b="1" spc="5" dirty="0">
                          <a:solidFill>
                            <a:srgbClr val="00007F"/>
                          </a:solidFill>
                          <a:latin typeface="Times New Roman"/>
                          <a:ea typeface="Calibri"/>
                          <a:cs typeface="Mangal"/>
                        </a:rPr>
                        <a:t>e</a:t>
                      </a:r>
                      <a:r>
                        <a:rPr lang="en-US" sz="2000" b="1" dirty="0">
                          <a:solidFill>
                            <a:srgbClr val="00007F"/>
                          </a:solidFill>
                          <a:latin typeface="Times New Roman"/>
                          <a:ea typeface="Calibri"/>
                          <a:cs typeface="Mangal"/>
                        </a:rPr>
                        <a:t>,</a:t>
                      </a:r>
                      <a:r>
                        <a:rPr lang="en-US" sz="2000" b="1" spc="100" dirty="0">
                          <a:solidFill>
                            <a:srgbClr val="00007F"/>
                          </a:solidFill>
                          <a:latin typeface="Times New Roman"/>
                          <a:ea typeface="Calibri"/>
                          <a:cs typeface="Mangal"/>
                        </a:rPr>
                        <a:t> </a:t>
                      </a:r>
                      <a:r>
                        <a:rPr lang="en-US" sz="2000" b="1" dirty="0">
                          <a:solidFill>
                            <a:srgbClr val="00007F"/>
                          </a:solidFill>
                          <a:latin typeface="Times New Roman"/>
                          <a:ea typeface="Calibri"/>
                          <a:cs typeface="Mangal"/>
                        </a:rPr>
                        <a:t>Diaper,</a:t>
                      </a:r>
                      <a:r>
                        <a:rPr lang="en-US" sz="2000" b="1" spc="120" dirty="0">
                          <a:solidFill>
                            <a:srgbClr val="00007F"/>
                          </a:solidFill>
                          <a:latin typeface="Times New Roman"/>
                          <a:ea typeface="Calibri"/>
                          <a:cs typeface="Mangal"/>
                        </a:rPr>
                        <a:t> </a:t>
                      </a:r>
                      <a:r>
                        <a:rPr lang="en-US" sz="2000" b="1" dirty="0">
                          <a:solidFill>
                            <a:srgbClr val="00007F"/>
                          </a:solidFill>
                          <a:latin typeface="Times New Roman"/>
                          <a:ea typeface="Calibri"/>
                          <a:cs typeface="Mangal"/>
                        </a:rPr>
                        <a:t>Mi</a:t>
                      </a:r>
                      <a:r>
                        <a:rPr lang="en-US" sz="2000" b="1" spc="10" dirty="0">
                          <a:solidFill>
                            <a:srgbClr val="00007F"/>
                          </a:solidFill>
                          <a:latin typeface="Times New Roman"/>
                          <a:ea typeface="Calibri"/>
                          <a:cs typeface="Mangal"/>
                        </a:rPr>
                        <a:t>l</a:t>
                      </a:r>
                      <a:r>
                        <a:rPr lang="en-US" sz="2000" b="1" dirty="0">
                          <a:solidFill>
                            <a:srgbClr val="00007F"/>
                          </a:solidFill>
                          <a:latin typeface="Times New Roman"/>
                          <a:ea typeface="Calibri"/>
                          <a:cs typeface="Mangal"/>
                        </a:rPr>
                        <a:t>k</a:t>
                      </a:r>
                      <a:endParaRPr lang="en-US" sz="2000" dirty="0">
                        <a:latin typeface="Calibri"/>
                        <a:ea typeface="Calibri"/>
                        <a:cs typeface="Mangal"/>
                      </a:endParaRPr>
                    </a:p>
                  </a:txBody>
                  <a:tcPr marL="0" marR="0" marT="0" marB="0">
                    <a:lnL w="38100" cap="flat" cmpd="sng" algn="ctr">
                      <a:solidFill>
                        <a:srgbClr val="C0C0BF"/>
                      </a:solidFill>
                      <a:prstDash val="solid"/>
                      <a:round/>
                      <a:headEnd type="none" w="med" len="med"/>
                      <a:tailEnd type="none" w="med" len="med"/>
                    </a:lnL>
                    <a:lnR w="38100" cap="flat" cmpd="sng" algn="ctr">
                      <a:solidFill>
                        <a:srgbClr val="C0C0B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B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Types of data sets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1219200"/>
          </a:xfrm>
        </p:spPr>
        <p:txBody>
          <a:bodyPr/>
          <a:lstStyle/>
          <a:p>
            <a:pPr lvl="0">
              <a:buNone/>
            </a:pPr>
            <a:r>
              <a:rPr lang="en-US" b="1" dirty="0">
                <a:latin typeface="Times New Roman" pitchFamily="18" charset="0"/>
                <a:cs typeface="Times New Roman" pitchFamily="18" charset="0"/>
              </a:rPr>
              <a:t>Graph</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Contains notes and connecting vertices</a:t>
            </a:r>
          </a:p>
        </p:txBody>
      </p:sp>
      <p:pic>
        <p:nvPicPr>
          <p:cNvPr id="4" name="Picture 3"/>
          <p:cNvPicPr/>
          <p:nvPr/>
        </p:nvPicPr>
        <p:blipFill>
          <a:blip r:embed="rId2" cstate="print"/>
          <a:srcRect/>
          <a:stretch>
            <a:fillRect/>
          </a:stretch>
        </p:blipFill>
        <p:spPr bwMode="auto">
          <a:xfrm>
            <a:off x="2895600" y="3200400"/>
            <a:ext cx="3200400" cy="2286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data mining">
      <a:dk1>
        <a:srgbClr val="FFFFFF"/>
      </a:dk1>
      <a:lt1>
        <a:sysClr val="window" lastClr="FFFFFF"/>
      </a:lt1>
      <a:dk2>
        <a:srgbClr val="FFFFFF"/>
      </a:dk2>
      <a:lt2>
        <a:srgbClr val="EEECE1"/>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8D17D70E142B46B22C78746826841A" ma:contentTypeVersion="2" ma:contentTypeDescription="Create a new document." ma:contentTypeScope="" ma:versionID="12066b05977a88f8b4123deb4a2e0460">
  <xsd:schema xmlns:xsd="http://www.w3.org/2001/XMLSchema" xmlns:xs="http://www.w3.org/2001/XMLSchema" xmlns:p="http://schemas.microsoft.com/office/2006/metadata/properties" xmlns:ns2="901eba6f-0091-4aa8-b37d-f28c1c1be646" targetNamespace="http://schemas.microsoft.com/office/2006/metadata/properties" ma:root="true" ma:fieldsID="ca377b503f69672f2e4bbbec0bc03bff" ns2:_="">
    <xsd:import namespace="901eba6f-0091-4aa8-b37d-f28c1c1be6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1eba6f-0091-4aa8-b37d-f28c1c1be6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629676-0823-423F-80B9-E73ABC11DF4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AA5E898-800E-437C-AA25-E7DC4ED57DEE}">
  <ds:schemaRefs>
    <ds:schemaRef ds:uri="http://schemas.microsoft.com/sharepoint/v3/contenttype/forms"/>
  </ds:schemaRefs>
</ds:datastoreItem>
</file>

<file path=customXml/itemProps3.xml><?xml version="1.0" encoding="utf-8"?>
<ds:datastoreItem xmlns:ds="http://schemas.openxmlformats.org/officeDocument/2006/customXml" ds:itemID="{4ACF3013-7E7A-4933-B0CF-9C39566B78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1eba6f-0091-4aa8-b37d-f28c1c1be6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267</TotalTime>
  <Words>2897</Words>
  <Application>Microsoft Office PowerPoint</Application>
  <PresentationFormat>On-screen Show (4:3)</PresentationFormat>
  <Paragraphs>417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Chapter 2</vt:lpstr>
      <vt:lpstr>What is an attribute?</vt:lpstr>
      <vt:lpstr>Types of Attributes ( Approach 1)</vt:lpstr>
      <vt:lpstr>Types of Attribute (Approach 2)</vt:lpstr>
      <vt:lpstr>Types of Attribute (Approach 3)</vt:lpstr>
      <vt:lpstr>Types of data sets</vt:lpstr>
      <vt:lpstr>Types of data sets</vt:lpstr>
      <vt:lpstr>Types of data sets</vt:lpstr>
      <vt:lpstr>Types of data sets</vt:lpstr>
      <vt:lpstr>Types of data sets</vt:lpstr>
      <vt:lpstr>Important Characteristics of Structured Data</vt:lpstr>
      <vt:lpstr>Dimensionality Reduction: </vt:lpstr>
      <vt:lpstr>Dimensionality Reduction: </vt:lpstr>
      <vt:lpstr>Sparsity and Density</vt:lpstr>
      <vt:lpstr>Data Quality</vt:lpstr>
      <vt:lpstr>Data Cleaning</vt:lpstr>
      <vt:lpstr>How to Handle Missing Data?</vt:lpstr>
      <vt:lpstr>Noisy Data</vt:lpstr>
      <vt:lpstr>Outliers</vt:lpstr>
      <vt:lpstr>Outliers</vt:lpstr>
      <vt:lpstr>Data Integration</vt:lpstr>
      <vt:lpstr>Data Transformation</vt:lpstr>
      <vt:lpstr>Data Aggregation:</vt:lpstr>
      <vt:lpstr>Data Reduction:</vt:lpstr>
      <vt:lpstr>Data Sampling:</vt:lpstr>
      <vt:lpstr>Sampling types</vt:lpstr>
      <vt:lpstr>Data Discretization</vt:lpstr>
      <vt:lpstr>OLAP</vt:lpstr>
      <vt:lpstr>OLAP Tool</vt:lpstr>
      <vt:lpstr>OLAP Operations</vt:lpstr>
      <vt:lpstr>OLTP (Online Transaction Processing)</vt:lpstr>
      <vt:lpstr>OLAP Vs OLTP</vt:lpstr>
      <vt:lpstr>Similarity and Dissimilarity of OLAP and OLTP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Memory</dc:title>
  <dc:creator>samaira</dc:creator>
  <cp:lastModifiedBy>Tna Adhikari</cp:lastModifiedBy>
  <cp:revision>36</cp:revision>
  <dcterms:created xsi:type="dcterms:W3CDTF">2016-12-08T07:28:23Z</dcterms:created>
  <dcterms:modified xsi:type="dcterms:W3CDTF">2022-09-24T07:48:20Z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0x010100028D17D70E142B46B22C78746826841A</vt:lpwstr>
  </property>
</Properties>
</file>