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F3E6A-566F-4EAF-9E84-B105954A9171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DD3D-B2CA-4BBD-82F3-BCC6242F74D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DD3D-B2CA-4BBD-82F3-BCC6242F74D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26A2-DF5D-4F9A-AA37-9285A0036A06}" type="datetimeFigureOut">
              <a:rPr lang="en-US" smtClean="0"/>
              <a:t>12/10/2019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FE6D-CD29-4372-B3F1-E95EB0D272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Photo Album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by lenovo-8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t by kapil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Photo Album</vt:lpstr>
      <vt:lpstr>Slide 2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lenovo-8</dc:creator>
  <cp:lastModifiedBy>lenovo-8</cp:lastModifiedBy>
  <cp:revision>1</cp:revision>
  <dcterms:created xsi:type="dcterms:W3CDTF">2019-12-10T13:09:20Z</dcterms:created>
  <dcterms:modified xsi:type="dcterms:W3CDTF">2019-12-10T13:13:45Z</dcterms:modified>
</cp:coreProperties>
</file>