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Default ContentType="image/jpeg" Extension="jpg"/>
  <Default ContentType="image/jpeg" Extension="jpeg"/>
  <Default ContentType="image/png" Extension="png"/>
  <Default ContentType="image/gif" Extension="gif"/>
  <Default ContentType="image/tiff" Extension="tif"/>
  <Default ContentType="image/tiff" Extension="tiff"/>
  <Default ContentType="image/bmp" Extension="bmp"/>
  <Default ContentType="application/vnd.openxmlformats-officedocument.vmlDrawing" Extension="vml"/>
  <Override ContentType="application/vnd.openxmlformats-officedocument.presentationml.presentation.main+xml" PartName="/ppt/presentation1.xml"/>
  <Override ContentType="application/vnd.openxmlformats-package.core-properties+xml" PartName="/ppt/docProps/core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theme+xml" PartName="/ppt/theme/theme1.xml"/>
  <Override ContentType="application/vnd.openxmlformats-officedocument.presentationml.notesMaster+xml" PartName="/ppt/noteMasters/not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no"?>
<Relationships xmlns="http://schemas.openxmlformats.org/package/2006/relationships">
<Relationship Id="rId1" Target="ppt/presentation1.xml" Type="http://schemas.openxmlformats.org/officeDocument/2006/relationships/officeDocument"/>
</Relationships>

</file>

<file path=ppt/presentation1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7620000" cy="5715000"/>
  <p:notesSz cx="7620000" cy="5715000"/>
</p:presentation>
</file>

<file path=ppt/_rels/presentation1.xml.rels><?xml version="1.0" encoding="UTF-8" standalone="no"?>
<Relationships xmlns="http://schemas.openxmlformats.org/package/2006/relationships">
<Relationship Id="rId1" Target="docProps/core.xml" Type="http://schemas.openxmlformats.org/package/2006/relationships/metadata/core-properties"/>
<Relationship Id="rId2" Target="slideMasters/slideMaster1.xml" Type="http://schemas.openxmlformats.org/officeDocument/2006/relationships/slideMaster"/>
<Relationship Id="rId3" Target="noteMasters/noteMaster1.xml" Type="http://schemas.openxmlformats.org/officeDocument/2006/relationships/notesMaster"/>
<Relationship Id="rId4" Target="slides/slide1.xml" Type="http://schemas.openxmlformats.org/officeDocument/2006/relationships/slide"/>
<Relationship Id="rId5" Target="slides/slide2.xml" Type="http://schemas.openxmlformats.org/officeDocument/2006/relationships/slide"/>
<Relationship Id="rId6" Target="slides/slide3.xml" Type="http://schemas.openxmlformats.org/officeDocument/2006/relationships/slide"/>
<Relationship Id="rId7" Target="slides/slide4.xml" Type="http://schemas.openxmlformats.org/officeDocument/2006/relationships/slide"/>
<Relationship Id="rId8" Target="theme/theme1.xml" Type="http://schemas.openxmlformats.org/officeDocument/2006/relationships/theme"/>
</Relationships>

</file>

<file path=ppt/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Presentation [Made with 280slides.com]</dc:title>
  <dc:creator/>
  <cp:lastModifiedBy/>
  <cp:revision>1</cp:revision>
  <dcterms:created xsi:type="dcterms:W3CDTF">2011-08-29T23:13:05Z</dcterms:created>
  <dcterms:modified xsi:type="dcterms:W3CDTF">2011-08-29T23:13:05Z</dcterms:modified>
</cp:coreProperties>
</file>

<file path=ppt/noteMasters/_rels/noteMaster1.xml.rels><?xml version="1.0" encoding="UTF-8" standalone="no"?>
<Relationships xmlns="http://schemas.openxmlformats.org/package/2006/relationships">
<Relationship Id="rId1" Target="../theme/theme1.xml" Type="http://schemas.openxmlformats.org/officeDocument/2006/relationships/theme"/>
</Relationships>

</file>

<file path=ppt/noteMasters/note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" name="SlideBas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body"/>
          </p:nvPr>
        </p:nvSpPr>
        <p:spPr>
          <a:xfrm>
            <a:off x="0" y="0"/>
            <a:ext cx="4762500" cy="4762500"/>
          </a:xfrm>
        </p:spPr>
      </p:sp>
    </p:spTree>
  </p:cSld>
  <p:clrMap/>
</p:notesMaster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2" name="SlideBas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0" type="title"/>
          </p:nvPr>
        </p:nvSpPr>
        <p:spPr>
          <a:xfrm>
            <a:off x="476250" y="1905000"/>
            <a:ext cx="6667500" cy="952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4" name="Shape 4"/>
          <p:cNvSpPr/>
          <p:nvPr>
            <p:ph idx="1" type="subTitle"/>
          </p:nvPr>
        </p:nvSpPr>
        <p:spPr>
          <a:xfrm>
            <a:off x="857250" y="3095625"/>
            <a:ext cx="5905500" cy="142875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5" name="SlideBas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7" name="Shape 7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8" name="SlideBas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theme/theme1.xml" Type="http://schemas.openxmlformats.org/officeDocument/2006/relationships/theme"/>
</Relationships>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prstClr val="white"/>
        </a:solidFill>
      </p:bgPr>
    </p:bg>
    <p:spTree>
      <p:nvGrpSpPr>
        <p:cNvPr id="1" name="SlideBase 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</p:sldLayoutIdLst>
  <p:txStyles>
    <p:titleStyle>
      <a:lvl1pPr algn="ctr" defTabSz="914400" eaLnBrk="1" hangingPunct="1" indent="0" latinLnBrk="0" rtl="0">
        <a:spcBef>
          <a:spcPct val="0"/>
        </a:spcBef>
        <a:buNone/>
        <a:defRPr b="0" i="0" kern="1200" sz="4800" u="none">
          <a:solidFill>
            <a:prstClr val="black"/>
          </a:solidFill>
          <a:latin charset="0" pitchFamily="34" typeface="Arial"/>
          <a:ea typeface="+mj-ea"/>
          <a:cs typeface="+mj-cs"/>
        </a:defRPr>
      </a:lvl1pPr>
    </p:titleStyle>
    <p:bodyStyle>
      <a:lvl1pPr algn="l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1pPr>
      <a:lvl2pPr algn="l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2pPr>
      <a:lvl3pPr algn="l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3pPr>
      <a:lvl4pPr algn="l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4pPr>
      <a:lvl5pPr algn="l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5pPr>
      <a:lvl6pPr algn="l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6pPr>
      <a:lvl7pPr algn="l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7pPr>
      <a:lvl8pPr algn="l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8pPr>
      <a:lvl9pPr algn="l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9pPr>
    </p:bodyStyle>
    <p:otherStyle>
      <a:lvl1pPr algn="ctr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1pPr>
      <a:lvl2pPr algn="ctr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2pPr>
      <a:lvl3pPr algn="ctr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3pPr>
      <a:lvl4pPr algn="ctr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4pPr>
      <a:lvl5pPr algn="ctr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5pPr>
      <a:lvl6pPr algn="ctr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6pPr>
      <a:lvl7pPr algn="ctr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7pPr>
      <a:lvl8pPr algn="ctr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8pPr>
      <a:lvl9pPr algn="ctr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black"/>
          </a:solidFill>
          <a:latin charset="0" pitchFamily="34" typeface="Arial"/>
          <a:ea typeface="+mj-ea"/>
          <a:cs typeface="+mj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/Relationships>

</file>

<file path=ppt/slides/_rels/slide2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4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" name="SlideBas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idx="0" type="title"/>
          </p:nvPr>
        </p:nvSpPr>
        <p:spPr>
          <a:xfrm>
            <a:off x="476250" y="1905000"/>
            <a:ext cx="6667500" cy="9525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Spring 2.5, 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3" name="SlideBas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Autowire Spring 3</a:t>
            </a:r>
          </a:p>
        </p:txBody>
      </p:sp>
      <p:sp>
        <p:nvSpPr>
          <p:cNvPr id="15" name="Shape 15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@Autowired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@Qualifier, para eliminar ambiguedades</a:t>
            </a:r>
          </a:p>
          <a:p>
            <a:pPr algn="l"/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/>
            </a:r>
          </a:p>
          <a:p>
            <a:pPr algn="l"/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/>
            </a:r>
          </a:p>
          <a:p>
            <a:pPr algn="l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6" name="SlideBas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Standard JSR 330</a:t>
            </a:r>
          </a:p>
        </p:txBody>
      </p:sp>
      <p:sp>
        <p:nvSpPr>
          <p:cNvPr id="18" name="Shape 18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@Inject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@Qualifier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@Named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Inyección de prototipos</a:t>
            </a:r>
          </a:p>
          <a:p>
            <a:pPr algn="l" lvl="2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Provider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9" name="SlideBas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000000"/>
                </a:solidFill>
                <a:latin charset="0" pitchFamily="34" typeface="Arial"/>
              </a:rPr>
              <a:t>ComponentLookup</a:t>
            </a:r>
          </a:p>
        </p:txBody>
      </p:sp>
      <p:sp>
        <p:nvSpPr>
          <p:cNvPr id="21" name="Shape 21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@Component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3200" u="none">
                <a:solidFill>
                  <a:srgbClr val="000000"/>
                </a:solidFill>
                <a:latin charset="0" pitchFamily="34" typeface="Arial"/>
              </a:rPr>
              <a:t>@Scope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